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C226-4238-CD46-10AD-B480E4727EC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B8808B2-A612-3C48-9383-12A127EBA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51C725D-0931-9F20-BF37-B3D9F8FAF57C}"/>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56DFADF2-BA0A-6FCA-C85D-13C94B458B8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874869-12A9-A46F-95DC-AD4E85206B96}"/>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76965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C5B69-0343-C7A8-4CF6-23707272807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F3081F1-10F8-9C7B-4C1C-384736D9D3D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7AA266-BDCA-F2AA-17F9-5CC1413718F1}"/>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B07C9F4A-EDE3-ECAA-D007-B2650BD9CB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AF691C-ADDB-F3C5-467B-DAF24B0AA404}"/>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65729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356913B-382A-EDC8-BC2B-DF836851CCC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215CB56-0D68-4A17-B4BF-39B7B19ADF0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035584-CBD6-43EA-8806-E331AD2907AA}"/>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42D15AC3-D145-2831-71B6-743E910946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554B5D-2D1D-6131-B567-58F0C98C0FE3}"/>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412305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DAC77-AC41-2C06-F4BB-9ED7D440C3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F577186-5F57-5267-3145-579DE34085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FD794C-28A3-89F4-8565-5204A2450011}"/>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DDDAE52B-75CB-B568-F4DB-8EED5AB3FF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91F2DE-BDF3-290B-5B57-8D3436CA26C3}"/>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370256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5F597-FBFE-E92D-2EDF-7D83AEB89B9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3EA56A9-3A44-A72D-F29F-409F1C362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04840BB-D9E8-903C-2E74-7A34A4E0028E}"/>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4B2592DA-55CF-26A2-1E87-D2CCCDA602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527642-5959-6DF7-7B72-742D7AD7C9F8}"/>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354097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D3741-2AAE-C744-C782-9C81DFE610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23F7C6-8D4A-D6A5-5AD4-2164EEA7FD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3598503-80DF-E2CB-43DE-60A3AD643A0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3986C-B483-5AFE-3407-12FEDBCA9408}"/>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6" name="Fußzeilenplatzhalter 5">
            <a:extLst>
              <a:ext uri="{FF2B5EF4-FFF2-40B4-BE49-F238E27FC236}">
                <a16:creationId xmlns:a16="http://schemas.microsoft.com/office/drawing/2014/main" id="{F8B98801-256E-544E-AADD-F305BD811CD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C578AC-FF72-8151-68AF-7F01E07AC4C1}"/>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304354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F670A-D594-4536-A439-1A38C3AF29D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1BE4B63-3D70-56B2-159B-E3AF76881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0508C90-1E70-E7CA-D0D6-CFF58F50B47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DE4817-EACA-F55B-CE53-37F3395C2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CE93276-1AF2-9689-91E4-E4EA07AFDC5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EB63CBF-6AA2-527A-4BE8-53CC1918E7D7}"/>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8" name="Fußzeilenplatzhalter 7">
            <a:extLst>
              <a:ext uri="{FF2B5EF4-FFF2-40B4-BE49-F238E27FC236}">
                <a16:creationId xmlns:a16="http://schemas.microsoft.com/office/drawing/2014/main" id="{BF1437A5-8E3B-1CCE-2D06-FD12449439D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1653084-32B4-6D60-B6FD-B353B317FE84}"/>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3351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52B0C-9CA1-24A3-12FF-AF4F541B0A2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18E8B0F-C4CB-DC90-68E2-AB99622D7694}"/>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4" name="Fußzeilenplatzhalter 3">
            <a:extLst>
              <a:ext uri="{FF2B5EF4-FFF2-40B4-BE49-F238E27FC236}">
                <a16:creationId xmlns:a16="http://schemas.microsoft.com/office/drawing/2014/main" id="{9951D89C-9261-674E-FC86-3FFE02F5AFC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B36312C-D0D9-AC32-1A55-0F4AA201D766}"/>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356360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66922A4-95D7-4BE8-1B58-6CC5FA1109AB}"/>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3" name="Fußzeilenplatzhalter 2">
            <a:extLst>
              <a:ext uri="{FF2B5EF4-FFF2-40B4-BE49-F238E27FC236}">
                <a16:creationId xmlns:a16="http://schemas.microsoft.com/office/drawing/2014/main" id="{2D7E4155-C225-D748-E155-3AC0D116885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5483D13-AADE-7917-B804-CB55CA9995DC}"/>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427519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1FE93-BD92-CFB1-A7B7-6AFC99AA1D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98CD89F-62E9-3F5F-9445-0C191C2D8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64C92FE-E278-AAD5-5533-0D4DDC553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657AF8-68A3-E4EF-6BD7-776E95CCE538}"/>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6" name="Fußzeilenplatzhalter 5">
            <a:extLst>
              <a:ext uri="{FF2B5EF4-FFF2-40B4-BE49-F238E27FC236}">
                <a16:creationId xmlns:a16="http://schemas.microsoft.com/office/drawing/2014/main" id="{F21A1240-F97C-69D8-C5FD-5CD7AD2334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D5A180-ADC2-8F70-0C2D-BCAD6AF1826A}"/>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169567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CC2CA-7C30-A1D9-635E-3A5A45E7458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4764216-92A5-FDC2-ADC5-53EFBF74F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B815F7C-72FC-FFC3-268E-057B520C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0220C55-E441-CBA9-AFF2-DB181381FF73}"/>
              </a:ext>
            </a:extLst>
          </p:cNvPr>
          <p:cNvSpPr>
            <a:spLocks noGrp="1"/>
          </p:cNvSpPr>
          <p:nvPr>
            <p:ph type="dt" sz="half" idx="10"/>
          </p:nvPr>
        </p:nvSpPr>
        <p:spPr/>
        <p:txBody>
          <a:bodyPr/>
          <a:lstStyle/>
          <a:p>
            <a:fld id="{D9AC74D5-53B7-504B-88B0-C7F62408C7D7}" type="datetimeFigureOut">
              <a:rPr lang="de-DE" smtClean="0"/>
              <a:t>10.04.2024</a:t>
            </a:fld>
            <a:endParaRPr lang="de-DE"/>
          </a:p>
        </p:txBody>
      </p:sp>
      <p:sp>
        <p:nvSpPr>
          <p:cNvPr id="6" name="Fußzeilenplatzhalter 5">
            <a:extLst>
              <a:ext uri="{FF2B5EF4-FFF2-40B4-BE49-F238E27FC236}">
                <a16:creationId xmlns:a16="http://schemas.microsoft.com/office/drawing/2014/main" id="{64DCAB38-9B2C-69CD-E81C-5CB84AB382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3042E0-A57E-0C05-26AC-A387088B8020}"/>
              </a:ext>
            </a:extLst>
          </p:cNvPr>
          <p:cNvSpPr>
            <a:spLocks noGrp="1"/>
          </p:cNvSpPr>
          <p:nvPr>
            <p:ph type="sldNum" sz="quarter" idx="12"/>
          </p:nvPr>
        </p:nvSpPr>
        <p:spPr/>
        <p:txBody>
          <a:bodyPr/>
          <a:lstStyle/>
          <a:p>
            <a:fld id="{4602A6B1-88EF-A643-A38E-849C2377DD90}" type="slidenum">
              <a:rPr lang="de-DE" smtClean="0"/>
              <a:t>‹Nr.›</a:t>
            </a:fld>
            <a:endParaRPr lang="de-DE"/>
          </a:p>
        </p:txBody>
      </p:sp>
    </p:spTree>
    <p:extLst>
      <p:ext uri="{BB962C8B-B14F-4D97-AF65-F5344CB8AC3E}">
        <p14:creationId xmlns:p14="http://schemas.microsoft.com/office/powerpoint/2010/main" val="252836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84A5C25-E68D-886B-046C-FA261122F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EA3C3B2-C0D2-94E9-906E-FD7A39A7E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F186D8-6597-7B9D-50A1-C37408383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C74D5-53B7-504B-88B0-C7F62408C7D7}" type="datetimeFigureOut">
              <a:rPr lang="de-DE" smtClean="0"/>
              <a:t>10.04.2024</a:t>
            </a:fld>
            <a:endParaRPr lang="de-DE"/>
          </a:p>
        </p:txBody>
      </p:sp>
      <p:sp>
        <p:nvSpPr>
          <p:cNvPr id="5" name="Fußzeilenplatzhalter 4">
            <a:extLst>
              <a:ext uri="{FF2B5EF4-FFF2-40B4-BE49-F238E27FC236}">
                <a16:creationId xmlns:a16="http://schemas.microsoft.com/office/drawing/2014/main" id="{AC708D49-B57F-B107-4615-94CD0DCEB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9992760-B224-D318-1FC2-19C42D3DE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2A6B1-88EF-A643-A38E-849C2377DD90}" type="slidenum">
              <a:rPr lang="de-DE" smtClean="0"/>
              <a:t>‹Nr.›</a:t>
            </a:fld>
            <a:endParaRPr lang="de-DE"/>
          </a:p>
        </p:txBody>
      </p:sp>
    </p:spTree>
    <p:extLst>
      <p:ext uri="{BB962C8B-B14F-4D97-AF65-F5344CB8AC3E}">
        <p14:creationId xmlns:p14="http://schemas.microsoft.com/office/powerpoint/2010/main" val="306473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F9DB81-AB7C-6A1A-B657-ABC99202468F}"/>
              </a:ext>
            </a:extLst>
          </p:cNvPr>
          <p:cNvSpPr>
            <a:spLocks noGrp="1"/>
          </p:cNvSpPr>
          <p:nvPr>
            <p:ph type="ctrTitle"/>
          </p:nvPr>
        </p:nvSpPr>
        <p:spPr>
          <a:xfrm>
            <a:off x="890338" y="640080"/>
            <a:ext cx="3734014" cy="3566160"/>
          </a:xfrm>
        </p:spPr>
        <p:txBody>
          <a:bodyPr anchor="b">
            <a:normAutofit/>
          </a:bodyPr>
          <a:lstStyle/>
          <a:p>
            <a:pPr algn="l"/>
            <a:r>
              <a:rPr lang="de-DE" sz="5000"/>
              <a:t>Frühjahrsputz im Schulwald</a:t>
            </a:r>
          </a:p>
        </p:txBody>
      </p:sp>
      <p:sp>
        <p:nvSpPr>
          <p:cNvPr id="3" name="Untertitel 2">
            <a:extLst>
              <a:ext uri="{FF2B5EF4-FFF2-40B4-BE49-F238E27FC236}">
                <a16:creationId xmlns:a16="http://schemas.microsoft.com/office/drawing/2014/main" id="{F146BA86-7430-0467-DB01-283F45FFC716}"/>
              </a:ext>
            </a:extLst>
          </p:cNvPr>
          <p:cNvSpPr>
            <a:spLocks noGrp="1"/>
          </p:cNvSpPr>
          <p:nvPr>
            <p:ph type="subTitle" idx="1"/>
          </p:nvPr>
        </p:nvSpPr>
        <p:spPr>
          <a:xfrm>
            <a:off x="890339" y="4636008"/>
            <a:ext cx="3734014" cy="1572768"/>
          </a:xfrm>
        </p:spPr>
        <p:txBody>
          <a:bodyPr>
            <a:normAutofit/>
          </a:bodyPr>
          <a:lstStyle/>
          <a:p>
            <a:pPr algn="l"/>
            <a:r>
              <a:rPr lang="de-DE" dirty="0"/>
              <a:t>Die Klasse 7G3 sorgt für neuen Schwung im Schulwald </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EC2E28B7-E14F-7687-53E2-9E833A3196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712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8035D-F19B-AD19-342C-3947318B696E}"/>
              </a:ext>
            </a:extLst>
          </p:cNvPr>
          <p:cNvSpPr>
            <a:spLocks noGrp="1"/>
          </p:cNvSpPr>
          <p:nvPr>
            <p:ph type="title"/>
          </p:nvPr>
        </p:nvSpPr>
        <p:spPr/>
        <p:txBody>
          <a:bodyPr/>
          <a:lstStyle/>
          <a:p>
            <a:r>
              <a:rPr lang="de-DE" dirty="0"/>
              <a:t>Neues Leben im Schulwald</a:t>
            </a:r>
          </a:p>
        </p:txBody>
      </p:sp>
      <p:sp>
        <p:nvSpPr>
          <p:cNvPr id="3" name="Inhaltsplatzhalter 2">
            <a:extLst>
              <a:ext uri="{FF2B5EF4-FFF2-40B4-BE49-F238E27FC236}">
                <a16:creationId xmlns:a16="http://schemas.microsoft.com/office/drawing/2014/main" id="{9C9E9561-F664-32A4-1A5B-DFA7CE84AFC3}"/>
              </a:ext>
            </a:extLst>
          </p:cNvPr>
          <p:cNvSpPr>
            <a:spLocks noGrp="1"/>
          </p:cNvSpPr>
          <p:nvPr>
            <p:ph idx="1"/>
          </p:nvPr>
        </p:nvSpPr>
        <p:spPr/>
        <p:txBody>
          <a:bodyPr>
            <a:normAutofit fontScale="92500" lnSpcReduction="10000"/>
          </a:bodyPr>
          <a:lstStyle/>
          <a:p>
            <a:r>
              <a:rPr lang="de-DE" dirty="0"/>
              <a:t>Die </a:t>
            </a:r>
            <a:r>
              <a:rPr lang="de-DE" dirty="0" err="1"/>
              <a:t>Coronazeit</a:t>
            </a:r>
            <a:r>
              <a:rPr lang="de-DE" dirty="0"/>
              <a:t> und zuletzt das Hochwasser haben unserem Schulwald sehr zugesetzt. Der Auenwald entwickelte sich zum Dschungel, fast unbegehbar. Dringender Handlungsbedarf bestand, um ihn wieder nutzbar für unseren Schulalltag zu machen. Zusammen mit Elisabeth Hüsing von den </a:t>
            </a:r>
            <a:r>
              <a:rPr lang="de-DE" dirty="0" err="1"/>
              <a:t>Landesforsten</a:t>
            </a:r>
            <a:r>
              <a:rPr lang="de-DE" dirty="0"/>
              <a:t>, zuständig für die Schulwälder in unserer Region, und der Klasse 7G3 kam es nun zu einem sehr gelungenen Einsatz vor den Osterferien. </a:t>
            </a:r>
          </a:p>
          <a:p>
            <a:r>
              <a:rPr lang="de-DE" dirty="0"/>
              <a:t>Nach Müllbeseitigung konnten die Schüler in Gruppen neue Wege planen, markieren, </a:t>
            </a:r>
            <a:r>
              <a:rPr lang="de-DE" dirty="0" err="1"/>
              <a:t>freischneiden</a:t>
            </a:r>
            <a:r>
              <a:rPr lang="de-DE" dirty="0"/>
              <a:t>, Bäume von Wildwuchs befreien und so wieder eine begehbare Struktur anlegen. </a:t>
            </a:r>
          </a:p>
          <a:p>
            <a:r>
              <a:rPr lang="de-DE" dirty="0"/>
              <a:t>Das Arbeiten mit Sägen, Freischneidern und Farbe war eine gelungene und sinnvolle Abwechslung zum Schulalltag, der allen vielen Spaß gemacht hat.</a:t>
            </a:r>
          </a:p>
        </p:txBody>
      </p:sp>
    </p:spTree>
    <p:extLst>
      <p:ext uri="{BB962C8B-B14F-4D97-AF65-F5344CB8AC3E}">
        <p14:creationId xmlns:p14="http://schemas.microsoft.com/office/powerpoint/2010/main" val="68512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52C405-2FEB-EFA8-8A00-E6D469E889A7}"/>
              </a:ext>
            </a:extLst>
          </p:cNvPr>
          <p:cNvSpPr>
            <a:spLocks noGrp="1"/>
          </p:cNvSpPr>
          <p:nvPr>
            <p:ph type="title"/>
          </p:nvPr>
        </p:nvSpPr>
        <p:spPr>
          <a:xfrm>
            <a:off x="1001684" y="170412"/>
            <a:ext cx="10178934" cy="1328730"/>
          </a:xfrm>
        </p:spPr>
        <p:txBody>
          <a:bodyPr vert="horz" lIns="91440" tIns="45720" rIns="91440" bIns="45720" rtlCol="0" anchor="b">
            <a:normAutofit fontScale="90000"/>
          </a:bodyPr>
          <a:lstStyle/>
          <a:p>
            <a:pPr algn="ctr"/>
            <a:r>
              <a:rPr lang="de-DE" sz="5200" kern="1200" dirty="0">
                <a:solidFill>
                  <a:schemeClr val="tx1"/>
                </a:solidFill>
                <a:latin typeface="+mj-lt"/>
                <a:ea typeface="+mj-ea"/>
                <a:cs typeface="+mj-cs"/>
              </a:rPr>
              <a:t>Unser Wald zeigt sich von seiner besten Seite</a:t>
            </a:r>
            <a:endParaRPr lang="en-US" sz="5200" kern="1200" dirty="0">
              <a:solidFill>
                <a:schemeClr val="tx1"/>
              </a:solidFill>
              <a:latin typeface="+mj-lt"/>
              <a:ea typeface="+mj-ea"/>
              <a:cs typeface="+mj-cs"/>
            </a:endParaRPr>
          </a:p>
        </p:txBody>
      </p:sp>
      <p:pic>
        <p:nvPicPr>
          <p:cNvPr id="4" name="Inhaltsplatzhalter 3">
            <a:extLst>
              <a:ext uri="{FF2B5EF4-FFF2-40B4-BE49-F238E27FC236}">
                <a16:creationId xmlns:a16="http://schemas.microsoft.com/office/drawing/2014/main" id="{8FF8A988-2C94-622F-5375-BB4EF5D2C85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 b="-2"/>
          <a:stretch/>
        </p:blipFill>
        <p:spPr>
          <a:xfrm>
            <a:off x="198741" y="2410448"/>
            <a:ext cx="5803323" cy="3890357"/>
          </a:xfrm>
          <a:prstGeom prst="rect">
            <a:avLst/>
          </a:prstGeom>
        </p:spPr>
      </p:pic>
      <p:pic>
        <p:nvPicPr>
          <p:cNvPr id="5" name="Grafik 4">
            <a:extLst>
              <a:ext uri="{FF2B5EF4-FFF2-40B4-BE49-F238E27FC236}">
                <a16:creationId xmlns:a16="http://schemas.microsoft.com/office/drawing/2014/main" id="{EF2CF33E-7B94-D044-5EC9-8CA805C7D6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6189934" y="2410448"/>
            <a:ext cx="5803323" cy="3890357"/>
          </a:xfrm>
          <a:prstGeom prst="rect">
            <a:avLst/>
          </a:prstGeom>
        </p:spPr>
      </p:pic>
    </p:spTree>
    <p:extLst>
      <p:ext uri="{BB962C8B-B14F-4D97-AF65-F5344CB8AC3E}">
        <p14:creationId xmlns:p14="http://schemas.microsoft.com/office/powerpoint/2010/main" val="123671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9A85C3-64E0-4D5C-CAE6-D3917318D5E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Müllentsorgung</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a:extLst>
              <a:ext uri="{FF2B5EF4-FFF2-40B4-BE49-F238E27FC236}">
                <a16:creationId xmlns:a16="http://schemas.microsoft.com/office/drawing/2014/main" id="{77095E7B-8D8C-0854-5FE5-1D54DA7C10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392571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745466F-BEB0-5EA4-4121-72B03FDAAD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5875" y="1844675"/>
            <a:ext cx="5948363" cy="4449763"/>
          </a:xfrm>
          <a:prstGeom prst="rect">
            <a:avLst/>
          </a:prstGeom>
        </p:spPr>
      </p:pic>
      <p:pic>
        <p:nvPicPr>
          <p:cNvPr id="6" name="Grafik 5">
            <a:extLst>
              <a:ext uri="{FF2B5EF4-FFF2-40B4-BE49-F238E27FC236}">
                <a16:creationId xmlns:a16="http://schemas.microsoft.com/office/drawing/2014/main" id="{87C3822A-5A5B-CA41-0007-7818613E9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9325" y="1844675"/>
            <a:ext cx="3603625" cy="2687638"/>
          </a:xfrm>
          <a:prstGeom prst="rect">
            <a:avLst/>
          </a:prstGeom>
        </p:spPr>
      </p:pic>
      <p:pic>
        <p:nvPicPr>
          <p:cNvPr id="7" name="Grafik 6">
            <a:extLst>
              <a:ext uri="{FF2B5EF4-FFF2-40B4-BE49-F238E27FC236}">
                <a16:creationId xmlns:a16="http://schemas.microsoft.com/office/drawing/2014/main" id="{2AE718C6-80F9-CA26-CBC0-D499D3D058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9325" y="4595813"/>
            <a:ext cx="2282825" cy="1697038"/>
          </a:xfrm>
          <a:prstGeom prst="rect">
            <a:avLst/>
          </a:prstGeom>
        </p:spPr>
      </p:pic>
      <p:pic>
        <p:nvPicPr>
          <p:cNvPr id="4" name="Inhaltsplatzhalter 3">
            <a:extLst>
              <a:ext uri="{FF2B5EF4-FFF2-40B4-BE49-F238E27FC236}">
                <a16:creationId xmlns:a16="http://schemas.microsoft.com/office/drawing/2014/main" id="{232E75E1-4A29-AAEC-02E8-E902619D3E7E}"/>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9647238" y="4595813"/>
            <a:ext cx="1255713" cy="1697038"/>
          </a:xfrm>
        </p:spPr>
      </p:pic>
      <p:sp>
        <p:nvSpPr>
          <p:cNvPr id="2" name="Titel 1">
            <a:extLst>
              <a:ext uri="{FF2B5EF4-FFF2-40B4-BE49-F238E27FC236}">
                <a16:creationId xmlns:a16="http://schemas.microsoft.com/office/drawing/2014/main" id="{DF94F0BD-EE4C-481E-1B18-865E371EFA8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chemeClr val="tx1"/>
                </a:solidFill>
                <a:latin typeface="+mj-lt"/>
                <a:ea typeface="+mj-ea"/>
                <a:cs typeface="+mj-cs"/>
              </a:rPr>
              <a:t>Wege markieren, freischneiden, neu anlegen</a:t>
            </a:r>
          </a:p>
        </p:txBody>
      </p:sp>
    </p:spTree>
    <p:extLst>
      <p:ext uri="{BB962C8B-B14F-4D97-AF65-F5344CB8AC3E}">
        <p14:creationId xmlns:p14="http://schemas.microsoft.com/office/powerpoint/2010/main" val="143943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a:extLst>
              <a:ext uri="{FF2B5EF4-FFF2-40B4-BE49-F238E27FC236}">
                <a16:creationId xmlns:a16="http://schemas.microsoft.com/office/drawing/2014/main" id="{CD8E70E4-28BE-BFD3-AB2F-AB2A6856AF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2" name="Grafik 11">
            <a:extLst>
              <a:ext uri="{FF2B5EF4-FFF2-40B4-BE49-F238E27FC236}">
                <a16:creationId xmlns:a16="http://schemas.microsoft.com/office/drawing/2014/main" id="{375F5968-B312-F2A1-5BC6-1AA7D6705D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9" name="Grafik 8">
            <a:extLst>
              <a:ext uri="{FF2B5EF4-FFF2-40B4-BE49-F238E27FC236}">
                <a16:creationId xmlns:a16="http://schemas.microsoft.com/office/drawing/2014/main" id="{E2EAACEC-9A2A-3071-4B30-C39BFF7951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22">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C9E0150-B750-036D-5215-CE111168B9E8}"/>
              </a:ext>
            </a:extLst>
          </p:cNvPr>
          <p:cNvSpPr>
            <a:spLocks noGrp="1"/>
          </p:cNvSpPr>
          <p:nvPr>
            <p:ph type="title"/>
          </p:nvPr>
        </p:nvSpPr>
        <p:spPr>
          <a:xfrm>
            <a:off x="438912" y="1508760"/>
            <a:ext cx="3429000" cy="2898648"/>
          </a:xfrm>
        </p:spPr>
        <p:txBody>
          <a:bodyPr vert="horz" lIns="91440" tIns="45720" rIns="91440" bIns="45720" rtlCol="0" anchor="b">
            <a:normAutofit/>
          </a:bodyPr>
          <a:lstStyle/>
          <a:p>
            <a:r>
              <a:rPr lang="en-US" sz="3400" kern="1200">
                <a:solidFill>
                  <a:schemeClr val="tx1"/>
                </a:solidFill>
                <a:latin typeface="+mj-lt"/>
                <a:ea typeface="+mj-ea"/>
                <a:cs typeface="+mj-cs"/>
              </a:rPr>
              <a:t>Matheunterricht unter freiem Himmel :</a:t>
            </a:r>
            <a:br>
              <a:rPr lang="en-US" sz="3400" kern="1200">
                <a:solidFill>
                  <a:schemeClr val="tx1"/>
                </a:solidFill>
                <a:latin typeface="+mj-lt"/>
                <a:ea typeface="+mj-ea"/>
                <a:cs typeface="+mj-cs"/>
              </a:rPr>
            </a:br>
            <a:r>
              <a:rPr lang="en-US" sz="3400" kern="1200">
                <a:solidFill>
                  <a:schemeClr val="tx1"/>
                </a:solidFill>
                <a:latin typeface="+mj-lt"/>
                <a:ea typeface="+mj-ea"/>
                <a:cs typeface="+mj-cs"/>
              </a:rPr>
              <a:t>Wieviel ha umfasst unser Schulwald?</a:t>
            </a:r>
          </a:p>
        </p:txBody>
      </p:sp>
      <p:sp>
        <p:nvSpPr>
          <p:cNvPr id="27" name="Rectangle 26">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21C990F2-7793-FADF-0F57-89615D6613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29" name="Rectangle 28">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1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nhaltsplatzhalter 4">
            <a:extLst>
              <a:ext uri="{FF2B5EF4-FFF2-40B4-BE49-F238E27FC236}">
                <a16:creationId xmlns:a16="http://schemas.microsoft.com/office/drawing/2014/main" id="{8EB7FA3E-35F8-B6DE-67CC-ACDB72513A2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81406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613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Words>
  <Application>Microsoft Office PowerPoint</Application>
  <PresentationFormat>Breitbild</PresentationFormat>
  <Paragraphs>10</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Frühjahrsputz im Schulwald</vt:lpstr>
      <vt:lpstr>Neues Leben im Schulwald</vt:lpstr>
      <vt:lpstr>Unser Wald zeigt sich von seiner besten Seite</vt:lpstr>
      <vt:lpstr>Müllentsorgung</vt:lpstr>
      <vt:lpstr>Wege markieren, freischneiden, neu anlegen</vt:lpstr>
      <vt:lpstr>Matheunterricht unter freiem Himmel : Wieviel ha umfasst unser Schulwald?</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Frühjahrsputz im Schulwald</dc:title>
  <dc:creator>Ruth Heinemann</dc:creator>
  <cp:lastModifiedBy>Philip Klingebiel</cp:lastModifiedBy>
  <cp:revision>3</cp:revision>
  <dcterms:created xsi:type="dcterms:W3CDTF">2024-03-16T07:31:02Z</dcterms:created>
  <dcterms:modified xsi:type="dcterms:W3CDTF">2024-04-10T12:17:11Z</dcterms:modified>
</cp:coreProperties>
</file>