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30"/>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87" r:id="rId23"/>
    <p:sldId id="285" r:id="rId24"/>
    <p:sldId id="288" r:id="rId25"/>
    <p:sldId id="286" r:id="rId26"/>
    <p:sldId id="276" r:id="rId27"/>
    <p:sldId id="284" r:id="rId28"/>
    <p:sldId id="283" r:id="rId29"/>
  </p:sldIdLst>
  <p:sldSz cx="9144000" cy="6858000" type="screen4x3"/>
  <p:notesSz cx="6796088" cy="9925050"/>
  <p:defaultTextStyle>
    <a:defPPr>
      <a:defRPr lang="en-GB"/>
    </a:defPPr>
    <a:lvl1pPr algn="l" defTabSz="449263" rtl="0" eaLnBrk="0" fontAlgn="base" hangingPunct="0">
      <a:spcBef>
        <a:spcPct val="0"/>
      </a:spcBef>
      <a:spcAft>
        <a:spcPct val="0"/>
      </a:spcAft>
      <a:defRPr kern="1200">
        <a:solidFill>
          <a:schemeClr val="bg1"/>
        </a:solidFill>
        <a:latin typeface="Calibri" panose="020F0502020204030204" pitchFamily="34" charset="0"/>
        <a:ea typeface="Microsoft YaHei" panose="020B0503020204020204" pitchFamily="34" charset="-122"/>
        <a:cs typeface="+mn-cs"/>
      </a:defRPr>
    </a:lvl1pPr>
    <a:lvl2pPr marL="742950" indent="-285750" algn="l" defTabSz="449263" rtl="0" eaLnBrk="0" fontAlgn="base" hangingPunct="0">
      <a:spcBef>
        <a:spcPct val="0"/>
      </a:spcBef>
      <a:spcAft>
        <a:spcPct val="0"/>
      </a:spcAft>
      <a:defRPr kern="1200">
        <a:solidFill>
          <a:schemeClr val="bg1"/>
        </a:solidFill>
        <a:latin typeface="Calibri" panose="020F0502020204030204" pitchFamily="34" charset="0"/>
        <a:ea typeface="Microsoft YaHei" panose="020B0503020204020204" pitchFamily="34" charset="-122"/>
        <a:cs typeface="+mn-cs"/>
      </a:defRPr>
    </a:lvl2pPr>
    <a:lvl3pPr marL="1143000" indent="-228600" algn="l" defTabSz="449263" rtl="0" eaLnBrk="0" fontAlgn="base" hangingPunct="0">
      <a:spcBef>
        <a:spcPct val="0"/>
      </a:spcBef>
      <a:spcAft>
        <a:spcPct val="0"/>
      </a:spcAft>
      <a:defRPr kern="1200">
        <a:solidFill>
          <a:schemeClr val="bg1"/>
        </a:solidFill>
        <a:latin typeface="Calibri" panose="020F0502020204030204" pitchFamily="34" charset="0"/>
        <a:ea typeface="Microsoft YaHei" panose="020B0503020204020204" pitchFamily="34" charset="-122"/>
        <a:cs typeface="+mn-cs"/>
      </a:defRPr>
    </a:lvl3pPr>
    <a:lvl4pPr marL="1600200" indent="-228600" algn="l" defTabSz="449263" rtl="0" eaLnBrk="0" fontAlgn="base" hangingPunct="0">
      <a:spcBef>
        <a:spcPct val="0"/>
      </a:spcBef>
      <a:spcAft>
        <a:spcPct val="0"/>
      </a:spcAft>
      <a:defRPr kern="1200">
        <a:solidFill>
          <a:schemeClr val="bg1"/>
        </a:solidFill>
        <a:latin typeface="Calibri" panose="020F0502020204030204" pitchFamily="34" charset="0"/>
        <a:ea typeface="Microsoft YaHei" panose="020B0503020204020204" pitchFamily="34" charset="-122"/>
        <a:cs typeface="+mn-cs"/>
      </a:defRPr>
    </a:lvl4pPr>
    <a:lvl5pPr marL="2057400" indent="-228600" algn="l" defTabSz="449263" rtl="0" eaLnBrk="0" fontAlgn="base" hangingPunct="0">
      <a:spcBef>
        <a:spcPct val="0"/>
      </a:spcBef>
      <a:spcAft>
        <a:spcPct val="0"/>
      </a:spcAft>
      <a:defRPr kern="1200">
        <a:solidFill>
          <a:schemeClr val="bg1"/>
        </a:solidFill>
        <a:latin typeface="Calibri" panose="020F0502020204030204" pitchFamily="34" charset="0"/>
        <a:ea typeface="Microsoft YaHei" panose="020B0503020204020204" pitchFamily="34" charset="-122"/>
        <a:cs typeface="+mn-cs"/>
      </a:defRPr>
    </a:lvl5pPr>
    <a:lvl6pPr marL="2286000" algn="l" defTabSz="914400" rtl="0" eaLnBrk="1" latinLnBrk="0" hangingPunct="1">
      <a:defRPr kern="1200">
        <a:solidFill>
          <a:schemeClr val="bg1"/>
        </a:solidFill>
        <a:latin typeface="Calibri" panose="020F0502020204030204" pitchFamily="34" charset="0"/>
        <a:ea typeface="Microsoft YaHei" panose="020B0503020204020204" pitchFamily="34" charset="-122"/>
        <a:cs typeface="+mn-cs"/>
      </a:defRPr>
    </a:lvl6pPr>
    <a:lvl7pPr marL="2743200" algn="l" defTabSz="914400" rtl="0" eaLnBrk="1" latinLnBrk="0" hangingPunct="1">
      <a:defRPr kern="1200">
        <a:solidFill>
          <a:schemeClr val="bg1"/>
        </a:solidFill>
        <a:latin typeface="Calibri" panose="020F0502020204030204" pitchFamily="34" charset="0"/>
        <a:ea typeface="Microsoft YaHei" panose="020B0503020204020204" pitchFamily="34" charset="-122"/>
        <a:cs typeface="+mn-cs"/>
      </a:defRPr>
    </a:lvl7pPr>
    <a:lvl8pPr marL="3200400" algn="l" defTabSz="914400" rtl="0" eaLnBrk="1" latinLnBrk="0" hangingPunct="1">
      <a:defRPr kern="1200">
        <a:solidFill>
          <a:schemeClr val="bg1"/>
        </a:solidFill>
        <a:latin typeface="Calibri" panose="020F0502020204030204" pitchFamily="34" charset="0"/>
        <a:ea typeface="Microsoft YaHei" panose="020B0503020204020204" pitchFamily="34" charset="-122"/>
        <a:cs typeface="+mn-cs"/>
      </a:defRPr>
    </a:lvl8pPr>
    <a:lvl9pPr marL="3657600" algn="l" defTabSz="914400" rtl="0" eaLnBrk="1" latinLnBrk="0" hangingPunct="1">
      <a:defRPr kern="1200">
        <a:solidFill>
          <a:schemeClr val="bg1"/>
        </a:solidFill>
        <a:latin typeface="Calibri" panose="020F0502020204030204" pitchFamily="34"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31"/>
    <p:restoredTop sz="95144"/>
  </p:normalViewPr>
  <p:slideViewPr>
    <p:cSldViewPr>
      <p:cViewPr varScale="1">
        <p:scale>
          <a:sx n="88" d="100"/>
          <a:sy n="88" d="100"/>
        </p:scale>
        <p:origin x="1085" y="62"/>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sorterViewPr>
    <p:cViewPr varScale="1">
      <p:scale>
        <a:sx n="1" d="1"/>
        <a:sy n="1" d="1"/>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p:cNvSpPr>
            <a:spLocks noChangeArrowheads="1"/>
          </p:cNvSpPr>
          <p:nvPr/>
        </p:nvSpPr>
        <p:spPr bwMode="auto">
          <a:xfrm>
            <a:off x="0" y="0"/>
            <a:ext cx="6796088" cy="992505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de-DE" altLang="de-DE"/>
          </a:p>
        </p:txBody>
      </p:sp>
      <p:sp>
        <p:nvSpPr>
          <p:cNvPr id="3075" name="Text Box 2"/>
          <p:cNvSpPr txBox="1">
            <a:spLocks noChangeArrowheads="1"/>
          </p:cNvSpP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de-DE" altLang="de-DE"/>
          </a:p>
        </p:txBody>
      </p:sp>
      <p:sp>
        <p:nvSpPr>
          <p:cNvPr id="2" name="Rectangle 3"/>
          <p:cNvSpPr>
            <a:spLocks noGrp="1" noChangeArrowheads="1"/>
          </p:cNvSpPr>
          <p:nvPr>
            <p:ph type="dt"/>
          </p:nvPr>
        </p:nvSpPr>
        <p:spPr bwMode="auto">
          <a:xfrm>
            <a:off x="3849688" y="0"/>
            <a:ext cx="2944812"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eaLnBrk="1" hangingPunct="1">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ea typeface="+mn-ea"/>
                <a:cs typeface="Arial" panose="020B0604020202020204" pitchFamily="34" charset="0"/>
              </a:defRPr>
            </a:lvl1pPr>
          </a:lstStyle>
          <a:p>
            <a:pPr>
              <a:defRPr/>
            </a:pPr>
            <a:endParaRPr lang="de-DE" altLang="de-DE"/>
          </a:p>
        </p:txBody>
      </p:sp>
      <p:sp>
        <p:nvSpPr>
          <p:cNvPr id="3077" name="Rectangle 4"/>
          <p:cNvSpPr>
            <a:spLocks noGrp="1" noRot="1" noChangeAspect="1" noChangeArrowheads="1"/>
          </p:cNvSpPr>
          <p:nvPr>
            <p:ph type="sldImg"/>
          </p:nvPr>
        </p:nvSpPr>
        <p:spPr bwMode="auto">
          <a:xfrm>
            <a:off x="917575" y="744538"/>
            <a:ext cx="4960938" cy="3721100"/>
          </a:xfrm>
          <a:prstGeom prst="rect">
            <a:avLst/>
          </a:prstGeom>
          <a:noFill/>
          <a:ln w="12600" cap="sq">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 name="Rectangle 5"/>
          <p:cNvSpPr>
            <a:spLocks noGrp="1" noChangeArrowheads="1"/>
          </p:cNvSpPr>
          <p:nvPr>
            <p:ph type="body"/>
          </p:nvPr>
        </p:nvSpPr>
        <p:spPr bwMode="auto">
          <a:xfrm>
            <a:off x="679450" y="4714875"/>
            <a:ext cx="5437188" cy="4465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endParaRPr lang="de-DE" altLang="de-DE" noProof="0"/>
          </a:p>
        </p:txBody>
      </p:sp>
      <p:sp>
        <p:nvSpPr>
          <p:cNvPr id="3079" name="Text Box 6"/>
          <p:cNvSpPr txBox="1">
            <a:spLocks noChangeArrowheads="1"/>
          </p:cNvSpPr>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de-DE" altLang="de-DE"/>
          </a:p>
        </p:txBody>
      </p:sp>
      <p:sp>
        <p:nvSpPr>
          <p:cNvPr id="4" name="Rectangle 7"/>
          <p:cNvSpPr>
            <a:spLocks noGrp="1" noChangeArrowheads="1"/>
          </p:cNvSpPr>
          <p:nvPr>
            <p:ph type="sldNum"/>
          </p:nvPr>
        </p:nvSpPr>
        <p:spPr bwMode="auto">
          <a:xfrm>
            <a:off x="3849688" y="9428163"/>
            <a:ext cx="2944812"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eaLnBrk="1" hangingPunct="1">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ea typeface="+mn-ea"/>
                <a:cs typeface="Arial" panose="020B0604020202020204" pitchFamily="34" charset="0"/>
              </a:defRPr>
            </a:lvl1pPr>
          </a:lstStyle>
          <a:p>
            <a:pPr>
              <a:defRPr/>
            </a:pPr>
            <a:fld id="{2827933D-6A73-465F-9095-FA613629DA5B}"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www.schure.de/22410/avogobak.htm#p7" TargetMode="External"/><Relationship Id="rId3" Type="http://schemas.openxmlformats.org/officeDocument/2006/relationships/hyperlink" Target="http://www.schure.de/22410/vo-go.htm#p4" TargetMode="External"/><Relationship Id="rId7" Type="http://schemas.openxmlformats.org/officeDocument/2006/relationships/hyperlink" Target="http://www.schure.de/22410/vo-go.htm#p3"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www.schure.de/22410/vo-go.htm#p13" TargetMode="External"/><Relationship Id="rId5" Type="http://schemas.openxmlformats.org/officeDocument/2006/relationships/hyperlink" Target="http://www.schure.de/22410/vo-go.htm#p11" TargetMode="External"/><Relationship Id="rId10" Type="http://schemas.openxmlformats.org/officeDocument/2006/relationships/hyperlink" Target="http://www.schure.de/22410/33,83213.htm#n14" TargetMode="External"/><Relationship Id="rId4" Type="http://schemas.openxmlformats.org/officeDocument/2006/relationships/hyperlink" Target="http://www.schure.de/22410/vo-go.htm#p9" TargetMode="External"/><Relationship Id="rId9" Type="http://schemas.openxmlformats.org/officeDocument/2006/relationships/hyperlink" Target="http://www.schure.de/22410/avogobak.htm#p8"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500EFD9E-532D-4125-8AB3-829A6488BFA8}" type="slidenum">
              <a:rPr lang="de-DE" altLang="de-DE" smtClean="0">
                <a:latin typeface="Calibri" panose="020F0502020204030204" pitchFamily="34" charset="0"/>
                <a:ea typeface="Microsoft YaHei" panose="020B0503020204020204" pitchFamily="34" charset="-122"/>
              </a:rPr>
              <a:pPr>
                <a:spcBef>
                  <a:spcPct val="0"/>
                </a:spcBef>
                <a:buClrTx/>
                <a:buFontTx/>
                <a:buNone/>
              </a:pPr>
              <a:t>1</a:t>
            </a:fld>
            <a:endParaRPr lang="de-DE" altLang="de-DE">
              <a:latin typeface="Calibri" panose="020F0502020204030204" pitchFamily="34" charset="0"/>
              <a:ea typeface="Microsoft YaHei" panose="020B0503020204020204" pitchFamily="34" charset="-122"/>
            </a:endParaRPr>
          </a:p>
        </p:txBody>
      </p:sp>
      <p:sp>
        <p:nvSpPr>
          <p:cNvPr id="5123" name="Rectangle 1"/>
          <p:cNvSpPr>
            <a:spLocks noGrp="1" noRot="1" noChangeAspect="1" noChangeArrowheads="1" noTextEdit="1"/>
          </p:cNvSpPr>
          <p:nvPr>
            <p:ph type="sldImg"/>
          </p:nvPr>
        </p:nvSpPr>
        <p:spPr>
          <a:xfrm>
            <a:off x="917575" y="744538"/>
            <a:ext cx="4962525" cy="37226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4" name="Rectangle 2"/>
          <p:cNvSpPr>
            <a:spLocks noGrp="1" noChangeArrowheads="1"/>
          </p:cNvSpPr>
          <p:nvPr>
            <p:ph type="body" idx="1"/>
          </p:nvPr>
        </p:nvSpPr>
        <p:spPr>
          <a:xfrm>
            <a:off x="679450" y="4714875"/>
            <a:ext cx="5438775" cy="4467225"/>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108AF027-F984-4760-847E-A8D3E4936BBC}" type="slidenum">
              <a:rPr lang="de-DE" altLang="de-DE" smtClean="0">
                <a:latin typeface="Calibri" panose="020F0502020204030204" pitchFamily="34" charset="0"/>
                <a:ea typeface="Microsoft YaHei" panose="020B0503020204020204" pitchFamily="34" charset="-122"/>
              </a:rPr>
              <a:pPr>
                <a:spcBef>
                  <a:spcPct val="0"/>
                </a:spcBef>
                <a:buClrTx/>
                <a:buFontTx/>
                <a:buNone/>
              </a:pPr>
              <a:t>10</a:t>
            </a:fld>
            <a:endParaRPr lang="de-DE" altLang="de-DE">
              <a:latin typeface="Calibri" panose="020F0502020204030204" pitchFamily="34" charset="0"/>
              <a:ea typeface="Microsoft YaHei" panose="020B0503020204020204" pitchFamily="34" charset="-122"/>
            </a:endParaRPr>
          </a:p>
        </p:txBody>
      </p:sp>
      <p:sp>
        <p:nvSpPr>
          <p:cNvPr id="23555" name="Rectangle 1"/>
          <p:cNvSpPr>
            <a:spLocks noGrp="1" noRot="1" noChangeAspect="1" noChangeArrowheads="1" noTextEdit="1"/>
          </p:cNvSpPr>
          <p:nvPr>
            <p:ph type="sldImg"/>
          </p:nvPr>
        </p:nvSpPr>
        <p:spPr>
          <a:xfrm>
            <a:off x="917575" y="744538"/>
            <a:ext cx="4962525" cy="37226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6" name="Rectangle 2"/>
          <p:cNvSpPr>
            <a:spLocks noGrp="1" noChangeArrowheads="1"/>
          </p:cNvSpPr>
          <p:nvPr>
            <p:ph type="body" idx="1"/>
          </p:nvPr>
        </p:nvSpPr>
        <p:spPr>
          <a:xfrm>
            <a:off x="679450" y="4714875"/>
            <a:ext cx="5438775" cy="4467225"/>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910518C4-407A-4F50-BFE1-D9CC56AC01B5}" type="slidenum">
              <a:rPr lang="de-DE" altLang="de-DE" smtClean="0">
                <a:latin typeface="Calibri" panose="020F0502020204030204" pitchFamily="34" charset="0"/>
                <a:ea typeface="Microsoft YaHei" panose="020B0503020204020204" pitchFamily="34" charset="-122"/>
              </a:rPr>
              <a:pPr>
                <a:spcBef>
                  <a:spcPct val="0"/>
                </a:spcBef>
                <a:buClrTx/>
                <a:buFontTx/>
                <a:buNone/>
              </a:pPr>
              <a:t>11</a:t>
            </a:fld>
            <a:endParaRPr lang="de-DE" altLang="de-DE">
              <a:latin typeface="Calibri" panose="020F0502020204030204" pitchFamily="34" charset="0"/>
              <a:ea typeface="Microsoft YaHei" panose="020B0503020204020204" pitchFamily="34" charset="-122"/>
            </a:endParaRPr>
          </a:p>
        </p:txBody>
      </p:sp>
      <p:sp>
        <p:nvSpPr>
          <p:cNvPr id="25603" name="Rectangle 1"/>
          <p:cNvSpPr>
            <a:spLocks noGrp="1" noRot="1" noChangeAspect="1" noChangeArrowheads="1" noTextEdit="1"/>
          </p:cNvSpPr>
          <p:nvPr>
            <p:ph type="sldImg"/>
          </p:nvPr>
        </p:nvSpPr>
        <p:spPr>
          <a:xfrm>
            <a:off x="917575" y="744538"/>
            <a:ext cx="4962525" cy="37226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4" name="Rectangle 2"/>
          <p:cNvSpPr>
            <a:spLocks noGrp="1" noChangeArrowheads="1"/>
          </p:cNvSpPr>
          <p:nvPr>
            <p:ph type="body" idx="1"/>
          </p:nvPr>
        </p:nvSpPr>
        <p:spPr>
          <a:xfrm>
            <a:off x="679450" y="4714875"/>
            <a:ext cx="5438775" cy="4467225"/>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71851379-7D4F-420D-937D-D266A3058276}" type="slidenum">
              <a:rPr lang="de-DE" altLang="de-DE" smtClean="0">
                <a:latin typeface="Calibri" panose="020F0502020204030204" pitchFamily="34" charset="0"/>
                <a:ea typeface="Microsoft YaHei" panose="020B0503020204020204" pitchFamily="34" charset="-122"/>
              </a:rPr>
              <a:pPr>
                <a:spcBef>
                  <a:spcPct val="0"/>
                </a:spcBef>
                <a:buClrTx/>
                <a:buFontTx/>
                <a:buNone/>
              </a:pPr>
              <a:t>12</a:t>
            </a:fld>
            <a:endParaRPr lang="de-DE" altLang="de-DE">
              <a:latin typeface="Calibri" panose="020F0502020204030204" pitchFamily="34" charset="0"/>
              <a:ea typeface="Microsoft YaHei" panose="020B0503020204020204" pitchFamily="34" charset="-122"/>
            </a:endParaRPr>
          </a:p>
        </p:txBody>
      </p:sp>
      <p:sp>
        <p:nvSpPr>
          <p:cNvPr id="27651" name="Rectangle 1"/>
          <p:cNvSpPr>
            <a:spLocks noGrp="1" noRot="1" noChangeAspect="1" noChangeArrowheads="1" noTextEdit="1"/>
          </p:cNvSpPr>
          <p:nvPr>
            <p:ph type="sldImg"/>
          </p:nvPr>
        </p:nvSpPr>
        <p:spPr>
          <a:xfrm>
            <a:off x="917575" y="744538"/>
            <a:ext cx="4962525" cy="37226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2" name="Rectangle 2"/>
          <p:cNvSpPr>
            <a:spLocks noGrp="1" noChangeArrowheads="1"/>
          </p:cNvSpPr>
          <p:nvPr>
            <p:ph type="body" idx="1"/>
          </p:nvPr>
        </p:nvSpPr>
        <p:spPr>
          <a:xfrm>
            <a:off x="679450" y="4714875"/>
            <a:ext cx="5438775" cy="4467225"/>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A47B2E47-2A37-42F3-A13C-79CFE22690B4}" type="slidenum">
              <a:rPr lang="de-DE" altLang="de-DE" smtClean="0">
                <a:latin typeface="Calibri" panose="020F0502020204030204" pitchFamily="34" charset="0"/>
                <a:ea typeface="Microsoft YaHei" panose="020B0503020204020204" pitchFamily="34" charset="-122"/>
              </a:rPr>
              <a:pPr>
                <a:spcBef>
                  <a:spcPct val="0"/>
                </a:spcBef>
                <a:buClrTx/>
                <a:buFontTx/>
                <a:buNone/>
              </a:pPr>
              <a:t>13</a:t>
            </a:fld>
            <a:endParaRPr lang="de-DE" altLang="de-DE">
              <a:latin typeface="Calibri" panose="020F0502020204030204" pitchFamily="34" charset="0"/>
              <a:ea typeface="Microsoft YaHei" panose="020B0503020204020204" pitchFamily="34" charset="-122"/>
            </a:endParaRPr>
          </a:p>
        </p:txBody>
      </p:sp>
      <p:sp>
        <p:nvSpPr>
          <p:cNvPr id="29699" name="Rectangle 1"/>
          <p:cNvSpPr>
            <a:spLocks noGrp="1" noRot="1" noChangeAspect="1" noChangeArrowheads="1" noTextEdit="1"/>
          </p:cNvSpPr>
          <p:nvPr>
            <p:ph type="sldImg"/>
          </p:nvPr>
        </p:nvSpPr>
        <p:spPr>
          <a:xfrm>
            <a:off x="917575" y="744538"/>
            <a:ext cx="4962525" cy="37226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700" name="Rectangle 2"/>
          <p:cNvSpPr>
            <a:spLocks noGrp="1" noChangeArrowheads="1"/>
          </p:cNvSpPr>
          <p:nvPr>
            <p:ph type="body" idx="1"/>
          </p:nvPr>
        </p:nvSpPr>
        <p:spPr>
          <a:xfrm>
            <a:off x="679450" y="4714875"/>
            <a:ext cx="5438775" cy="4467225"/>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42712B25-011C-43F2-A2E5-981297B013DB}" type="slidenum">
              <a:rPr lang="de-DE" altLang="de-DE" smtClean="0">
                <a:latin typeface="Calibri" panose="020F0502020204030204" pitchFamily="34" charset="0"/>
                <a:ea typeface="Microsoft YaHei" panose="020B0503020204020204" pitchFamily="34" charset="-122"/>
              </a:rPr>
              <a:pPr>
                <a:spcBef>
                  <a:spcPct val="0"/>
                </a:spcBef>
                <a:buClrTx/>
                <a:buFontTx/>
                <a:buNone/>
              </a:pPr>
              <a:t>14</a:t>
            </a:fld>
            <a:endParaRPr lang="de-DE" altLang="de-DE">
              <a:latin typeface="Calibri" panose="020F0502020204030204" pitchFamily="34" charset="0"/>
              <a:ea typeface="Microsoft YaHei" panose="020B0503020204020204" pitchFamily="34" charset="-122"/>
            </a:endParaRPr>
          </a:p>
        </p:txBody>
      </p:sp>
      <p:sp>
        <p:nvSpPr>
          <p:cNvPr id="31747" name="Rectangle 1"/>
          <p:cNvSpPr>
            <a:spLocks noGrp="1" noRot="1" noChangeAspect="1" noChangeArrowheads="1" noTextEdit="1"/>
          </p:cNvSpPr>
          <p:nvPr>
            <p:ph type="sldImg"/>
          </p:nvPr>
        </p:nvSpPr>
        <p:spPr>
          <a:xfrm>
            <a:off x="917575" y="744538"/>
            <a:ext cx="4962525" cy="37226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48" name="Rectangle 2"/>
          <p:cNvSpPr>
            <a:spLocks noGrp="1" noChangeArrowheads="1"/>
          </p:cNvSpPr>
          <p:nvPr>
            <p:ph type="body" idx="1"/>
          </p:nvPr>
        </p:nvSpPr>
        <p:spPr>
          <a:xfrm>
            <a:off x="679450" y="4714875"/>
            <a:ext cx="5438775" cy="4467225"/>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90879B6E-BAD9-40B5-BE2C-6A2FC6046063}" type="slidenum">
              <a:rPr lang="de-DE" altLang="de-DE" smtClean="0">
                <a:latin typeface="Calibri" panose="020F0502020204030204" pitchFamily="34" charset="0"/>
                <a:ea typeface="Microsoft YaHei" panose="020B0503020204020204" pitchFamily="34" charset="-122"/>
              </a:rPr>
              <a:pPr>
                <a:spcBef>
                  <a:spcPct val="0"/>
                </a:spcBef>
                <a:buClrTx/>
                <a:buFontTx/>
                <a:buNone/>
              </a:pPr>
              <a:t>15</a:t>
            </a:fld>
            <a:endParaRPr lang="de-DE" altLang="de-DE">
              <a:latin typeface="Calibri" panose="020F0502020204030204" pitchFamily="34" charset="0"/>
              <a:ea typeface="Microsoft YaHei" panose="020B0503020204020204" pitchFamily="34" charset="-122"/>
            </a:endParaRPr>
          </a:p>
        </p:txBody>
      </p:sp>
      <p:sp>
        <p:nvSpPr>
          <p:cNvPr id="33795" name="Rectangle 1"/>
          <p:cNvSpPr>
            <a:spLocks noGrp="1" noRot="1" noChangeAspect="1" noChangeArrowheads="1" noTextEdit="1"/>
          </p:cNvSpPr>
          <p:nvPr>
            <p:ph type="sldImg"/>
          </p:nvPr>
        </p:nvSpPr>
        <p:spPr>
          <a:xfrm>
            <a:off x="917575" y="744538"/>
            <a:ext cx="4962525" cy="37226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6" name="Rectangle 2"/>
          <p:cNvSpPr>
            <a:spLocks noGrp="1" noChangeArrowheads="1"/>
          </p:cNvSpPr>
          <p:nvPr>
            <p:ph type="body" idx="1"/>
          </p:nvPr>
        </p:nvSpPr>
        <p:spPr>
          <a:xfrm>
            <a:off x="679450" y="4714875"/>
            <a:ext cx="5438775" cy="4467225"/>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20E4C945-333E-4885-89AF-4772D7E25073}" type="slidenum">
              <a:rPr lang="de-DE" altLang="de-DE" smtClean="0">
                <a:latin typeface="Calibri" panose="020F0502020204030204" pitchFamily="34" charset="0"/>
                <a:ea typeface="Microsoft YaHei" panose="020B0503020204020204" pitchFamily="34" charset="-122"/>
              </a:rPr>
              <a:pPr>
                <a:spcBef>
                  <a:spcPct val="0"/>
                </a:spcBef>
                <a:buClrTx/>
                <a:buFontTx/>
                <a:buNone/>
              </a:pPr>
              <a:t>16</a:t>
            </a:fld>
            <a:endParaRPr lang="de-DE" altLang="de-DE">
              <a:latin typeface="Calibri" panose="020F0502020204030204" pitchFamily="34" charset="0"/>
              <a:ea typeface="Microsoft YaHei" panose="020B0503020204020204" pitchFamily="34" charset="-122"/>
            </a:endParaRPr>
          </a:p>
        </p:txBody>
      </p:sp>
      <p:sp>
        <p:nvSpPr>
          <p:cNvPr id="35843" name="Rectangle 1"/>
          <p:cNvSpPr>
            <a:spLocks noGrp="1" noRot="1" noChangeAspect="1" noChangeArrowheads="1" noTextEdit="1"/>
          </p:cNvSpPr>
          <p:nvPr>
            <p:ph type="sldImg"/>
          </p:nvPr>
        </p:nvSpPr>
        <p:spPr>
          <a:xfrm>
            <a:off x="917575" y="744538"/>
            <a:ext cx="4962525" cy="37226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5844" name="Rectangle 2"/>
          <p:cNvSpPr>
            <a:spLocks noGrp="1" noChangeArrowheads="1"/>
          </p:cNvSpPr>
          <p:nvPr>
            <p:ph type="body" idx="1"/>
          </p:nvPr>
        </p:nvSpPr>
        <p:spPr>
          <a:xfrm>
            <a:off x="679450" y="4714875"/>
            <a:ext cx="5438775" cy="4467225"/>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0A11E727-71EB-4144-AA6A-9565266916F3}" type="slidenum">
              <a:rPr lang="de-DE" altLang="de-DE" smtClean="0">
                <a:latin typeface="Calibri" panose="020F0502020204030204" pitchFamily="34" charset="0"/>
                <a:ea typeface="Microsoft YaHei" panose="020B0503020204020204" pitchFamily="34" charset="-122"/>
              </a:rPr>
              <a:pPr>
                <a:spcBef>
                  <a:spcPct val="0"/>
                </a:spcBef>
                <a:buClrTx/>
                <a:buFontTx/>
                <a:buNone/>
              </a:pPr>
              <a:t>17</a:t>
            </a:fld>
            <a:endParaRPr lang="de-DE" altLang="de-DE">
              <a:latin typeface="Calibri" panose="020F0502020204030204" pitchFamily="34" charset="0"/>
              <a:ea typeface="Microsoft YaHei" panose="020B0503020204020204" pitchFamily="34" charset="-122"/>
            </a:endParaRPr>
          </a:p>
        </p:txBody>
      </p:sp>
      <p:sp>
        <p:nvSpPr>
          <p:cNvPr id="37891" name="Rectangle 1"/>
          <p:cNvSpPr>
            <a:spLocks noGrp="1" noRot="1" noChangeAspect="1" noChangeArrowheads="1" noTextEdit="1"/>
          </p:cNvSpPr>
          <p:nvPr>
            <p:ph type="sldImg"/>
          </p:nvPr>
        </p:nvSpPr>
        <p:spPr>
          <a:xfrm>
            <a:off x="917575" y="744538"/>
            <a:ext cx="4962525" cy="37226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7892" name="Rectangle 2"/>
          <p:cNvSpPr>
            <a:spLocks noGrp="1" noChangeArrowheads="1"/>
          </p:cNvSpPr>
          <p:nvPr>
            <p:ph type="body" idx="1"/>
          </p:nvPr>
        </p:nvSpPr>
        <p:spPr>
          <a:xfrm>
            <a:off x="679450" y="4714875"/>
            <a:ext cx="5438775" cy="4467225"/>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4B005E58-94AA-4A8F-AC45-7745BEE7992B}" type="slidenum">
              <a:rPr lang="de-DE" altLang="de-DE" smtClean="0">
                <a:latin typeface="Calibri" panose="020F0502020204030204" pitchFamily="34" charset="0"/>
                <a:ea typeface="Microsoft YaHei" panose="020B0503020204020204" pitchFamily="34" charset="-122"/>
              </a:rPr>
              <a:pPr>
                <a:spcBef>
                  <a:spcPct val="0"/>
                </a:spcBef>
                <a:buClrTx/>
                <a:buFontTx/>
                <a:buNone/>
              </a:pPr>
              <a:t>18</a:t>
            </a:fld>
            <a:endParaRPr lang="de-DE" altLang="de-DE">
              <a:latin typeface="Calibri" panose="020F0502020204030204" pitchFamily="34" charset="0"/>
              <a:ea typeface="Microsoft YaHei" panose="020B0503020204020204" pitchFamily="34" charset="-122"/>
            </a:endParaRPr>
          </a:p>
        </p:txBody>
      </p:sp>
      <p:sp>
        <p:nvSpPr>
          <p:cNvPr id="39939" name="Rectangle 1"/>
          <p:cNvSpPr>
            <a:spLocks noGrp="1" noRot="1" noChangeAspect="1" noChangeArrowheads="1" noTextEdit="1"/>
          </p:cNvSpPr>
          <p:nvPr>
            <p:ph type="sldImg"/>
          </p:nvPr>
        </p:nvSpPr>
        <p:spPr>
          <a:xfrm>
            <a:off x="917575" y="744538"/>
            <a:ext cx="4962525" cy="37226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a:spLocks noGrp="1" noChangeArrowheads="1"/>
          </p:cNvSpPr>
          <p:nvPr>
            <p:ph type="body" idx="1"/>
          </p:nvPr>
        </p:nvSpPr>
        <p:spPr>
          <a:xfrm>
            <a:off x="679450" y="4714875"/>
            <a:ext cx="5438775" cy="4467225"/>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EEE4E863-F975-49FA-9E3F-97994591B16A}" type="slidenum">
              <a:rPr lang="de-DE" altLang="de-DE" smtClean="0">
                <a:latin typeface="Calibri" panose="020F0502020204030204" pitchFamily="34" charset="0"/>
                <a:ea typeface="Microsoft YaHei" panose="020B0503020204020204" pitchFamily="34" charset="-122"/>
              </a:rPr>
              <a:pPr>
                <a:spcBef>
                  <a:spcPct val="0"/>
                </a:spcBef>
                <a:buClrTx/>
                <a:buFontTx/>
                <a:buNone/>
              </a:pPr>
              <a:t>19</a:t>
            </a:fld>
            <a:endParaRPr lang="de-DE" altLang="de-DE">
              <a:latin typeface="Calibri" panose="020F0502020204030204" pitchFamily="34" charset="0"/>
              <a:ea typeface="Microsoft YaHei" panose="020B0503020204020204" pitchFamily="34" charset="-122"/>
            </a:endParaRPr>
          </a:p>
        </p:txBody>
      </p:sp>
      <p:sp>
        <p:nvSpPr>
          <p:cNvPr id="41987" name="Rectangle 1"/>
          <p:cNvSpPr>
            <a:spLocks noGrp="1" noRot="1" noChangeAspect="1" noChangeArrowheads="1" noTextEdit="1"/>
          </p:cNvSpPr>
          <p:nvPr>
            <p:ph type="sldImg"/>
          </p:nvPr>
        </p:nvSpPr>
        <p:spPr>
          <a:xfrm>
            <a:off x="917575" y="744538"/>
            <a:ext cx="4962525" cy="37226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988" name="Rectangle 2"/>
          <p:cNvSpPr>
            <a:spLocks noGrp="1" noChangeArrowheads="1"/>
          </p:cNvSpPr>
          <p:nvPr>
            <p:ph type="body" idx="1"/>
          </p:nvPr>
        </p:nvSpPr>
        <p:spPr>
          <a:xfrm>
            <a:off x="679450" y="4714875"/>
            <a:ext cx="5438775" cy="4467225"/>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AA90B967-2C81-4605-8F00-F90757EC58BB}" type="slidenum">
              <a:rPr lang="de-DE" altLang="de-DE" smtClean="0">
                <a:latin typeface="Calibri" panose="020F0502020204030204" pitchFamily="34" charset="0"/>
                <a:ea typeface="Microsoft YaHei" panose="020B0503020204020204" pitchFamily="34" charset="-122"/>
              </a:rPr>
              <a:pPr>
                <a:spcBef>
                  <a:spcPct val="0"/>
                </a:spcBef>
                <a:buClrTx/>
                <a:buFontTx/>
                <a:buNone/>
              </a:pPr>
              <a:t>2</a:t>
            </a:fld>
            <a:endParaRPr lang="de-DE" altLang="de-DE">
              <a:latin typeface="Calibri" panose="020F0502020204030204" pitchFamily="34" charset="0"/>
              <a:ea typeface="Microsoft YaHei" panose="020B0503020204020204" pitchFamily="34" charset="-122"/>
            </a:endParaRPr>
          </a:p>
        </p:txBody>
      </p:sp>
      <p:sp>
        <p:nvSpPr>
          <p:cNvPr id="7171" name="Rectangle 1"/>
          <p:cNvSpPr>
            <a:spLocks noGrp="1" noRot="1" noChangeAspect="1" noChangeArrowheads="1" noTextEdit="1"/>
          </p:cNvSpPr>
          <p:nvPr>
            <p:ph type="sldImg"/>
          </p:nvPr>
        </p:nvSpPr>
        <p:spPr>
          <a:xfrm>
            <a:off x="917575" y="744538"/>
            <a:ext cx="4962525" cy="37226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72" name="Rectangle 2"/>
          <p:cNvSpPr>
            <a:spLocks noGrp="1" noChangeArrowheads="1"/>
          </p:cNvSpPr>
          <p:nvPr>
            <p:ph type="body" idx="1"/>
          </p:nvPr>
        </p:nvSpPr>
        <p:spPr>
          <a:xfrm>
            <a:off x="679450" y="4714875"/>
            <a:ext cx="5438775" cy="4467225"/>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0260874E-7761-4058-8280-DB44CE21F08C}" type="slidenum">
              <a:rPr lang="de-DE" altLang="de-DE" smtClean="0">
                <a:latin typeface="Calibri" panose="020F0502020204030204" pitchFamily="34" charset="0"/>
                <a:ea typeface="Microsoft YaHei" panose="020B0503020204020204" pitchFamily="34" charset="-122"/>
              </a:rPr>
              <a:pPr>
                <a:spcBef>
                  <a:spcPct val="0"/>
                </a:spcBef>
                <a:buClrTx/>
                <a:buFontTx/>
                <a:buNone/>
              </a:pPr>
              <a:t>20</a:t>
            </a:fld>
            <a:endParaRPr lang="de-DE" altLang="de-DE">
              <a:latin typeface="Calibri" panose="020F0502020204030204" pitchFamily="34" charset="0"/>
              <a:ea typeface="Microsoft YaHei" panose="020B0503020204020204" pitchFamily="34" charset="-122"/>
            </a:endParaRPr>
          </a:p>
        </p:txBody>
      </p:sp>
      <p:sp>
        <p:nvSpPr>
          <p:cNvPr id="44035" name="Rectangle 1"/>
          <p:cNvSpPr>
            <a:spLocks noGrp="1" noRot="1" noChangeAspect="1" noChangeArrowheads="1" noTextEdit="1"/>
          </p:cNvSpPr>
          <p:nvPr>
            <p:ph type="sldImg"/>
          </p:nvPr>
        </p:nvSpPr>
        <p:spPr>
          <a:xfrm>
            <a:off x="917575" y="744538"/>
            <a:ext cx="4962525" cy="37226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6" name="Rectangle 2"/>
          <p:cNvSpPr>
            <a:spLocks noGrp="1" noChangeArrowheads="1"/>
          </p:cNvSpPr>
          <p:nvPr>
            <p:ph type="body" idx="1"/>
          </p:nvPr>
        </p:nvSpPr>
        <p:spPr>
          <a:xfrm>
            <a:off x="679450" y="4714875"/>
            <a:ext cx="5438775" cy="4467225"/>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0260874E-7761-4058-8280-DB44CE21F08C}" type="slidenum">
              <a:rPr lang="de-DE" altLang="de-DE" smtClean="0">
                <a:latin typeface="Calibri" panose="020F0502020204030204" pitchFamily="34" charset="0"/>
                <a:ea typeface="Microsoft YaHei" panose="020B0503020204020204" pitchFamily="34" charset="-122"/>
              </a:rPr>
              <a:pPr>
                <a:spcBef>
                  <a:spcPct val="0"/>
                </a:spcBef>
                <a:buClrTx/>
                <a:buFontTx/>
                <a:buNone/>
              </a:pPr>
              <a:t>21</a:t>
            </a:fld>
            <a:endParaRPr lang="de-DE" altLang="de-DE">
              <a:latin typeface="Calibri" panose="020F0502020204030204" pitchFamily="34" charset="0"/>
              <a:ea typeface="Microsoft YaHei" panose="020B0503020204020204" pitchFamily="34" charset="-122"/>
            </a:endParaRPr>
          </a:p>
        </p:txBody>
      </p:sp>
      <p:sp>
        <p:nvSpPr>
          <p:cNvPr id="44035" name="Rectangle 1"/>
          <p:cNvSpPr>
            <a:spLocks noGrp="1" noRot="1" noChangeAspect="1" noChangeArrowheads="1" noTextEdit="1"/>
          </p:cNvSpPr>
          <p:nvPr>
            <p:ph type="sldImg"/>
          </p:nvPr>
        </p:nvSpPr>
        <p:spPr>
          <a:xfrm>
            <a:off x="917575" y="744538"/>
            <a:ext cx="4962525" cy="37226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6" name="Rectangle 2"/>
          <p:cNvSpPr>
            <a:spLocks noGrp="1" noChangeArrowheads="1"/>
          </p:cNvSpPr>
          <p:nvPr>
            <p:ph type="body" idx="1"/>
          </p:nvPr>
        </p:nvSpPr>
        <p:spPr>
          <a:xfrm>
            <a:off x="679450" y="4714875"/>
            <a:ext cx="5438775" cy="4467225"/>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21847344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0260874E-7761-4058-8280-DB44CE21F08C}" type="slidenum">
              <a:rPr lang="de-DE" altLang="de-DE" smtClean="0">
                <a:latin typeface="Calibri" panose="020F0502020204030204" pitchFamily="34" charset="0"/>
                <a:ea typeface="Microsoft YaHei" panose="020B0503020204020204" pitchFamily="34" charset="-122"/>
              </a:rPr>
              <a:pPr>
                <a:spcBef>
                  <a:spcPct val="0"/>
                </a:spcBef>
                <a:buClrTx/>
                <a:buFontTx/>
                <a:buNone/>
              </a:pPr>
              <a:t>22</a:t>
            </a:fld>
            <a:endParaRPr lang="de-DE" altLang="de-DE">
              <a:latin typeface="Calibri" panose="020F0502020204030204" pitchFamily="34" charset="0"/>
              <a:ea typeface="Microsoft YaHei" panose="020B0503020204020204" pitchFamily="34" charset="-122"/>
            </a:endParaRPr>
          </a:p>
        </p:txBody>
      </p:sp>
      <p:sp>
        <p:nvSpPr>
          <p:cNvPr id="44035" name="Rectangle 1"/>
          <p:cNvSpPr>
            <a:spLocks noGrp="1" noRot="1" noChangeAspect="1" noChangeArrowheads="1" noTextEdit="1"/>
          </p:cNvSpPr>
          <p:nvPr>
            <p:ph type="sldImg"/>
          </p:nvPr>
        </p:nvSpPr>
        <p:spPr>
          <a:xfrm>
            <a:off x="917575" y="744538"/>
            <a:ext cx="4962525" cy="37226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6" name="Rectangle 2"/>
          <p:cNvSpPr>
            <a:spLocks noGrp="1" noChangeArrowheads="1"/>
          </p:cNvSpPr>
          <p:nvPr>
            <p:ph type="body" idx="1"/>
          </p:nvPr>
        </p:nvSpPr>
        <p:spPr>
          <a:xfrm>
            <a:off x="679450" y="4714875"/>
            <a:ext cx="5438775" cy="4467225"/>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6170233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0260874E-7761-4058-8280-DB44CE21F08C}" type="slidenum">
              <a:rPr lang="de-DE" altLang="de-DE" smtClean="0">
                <a:latin typeface="Calibri" panose="020F0502020204030204" pitchFamily="34" charset="0"/>
                <a:ea typeface="Microsoft YaHei" panose="020B0503020204020204" pitchFamily="34" charset="-122"/>
              </a:rPr>
              <a:pPr>
                <a:spcBef>
                  <a:spcPct val="0"/>
                </a:spcBef>
                <a:buClrTx/>
                <a:buFontTx/>
                <a:buNone/>
              </a:pPr>
              <a:t>23</a:t>
            </a:fld>
            <a:endParaRPr lang="de-DE" altLang="de-DE">
              <a:latin typeface="Calibri" panose="020F0502020204030204" pitchFamily="34" charset="0"/>
              <a:ea typeface="Microsoft YaHei" panose="020B0503020204020204" pitchFamily="34" charset="-122"/>
            </a:endParaRPr>
          </a:p>
        </p:txBody>
      </p:sp>
      <p:sp>
        <p:nvSpPr>
          <p:cNvPr id="44035" name="Rectangle 1"/>
          <p:cNvSpPr>
            <a:spLocks noGrp="1" noRot="1" noChangeAspect="1" noChangeArrowheads="1" noTextEdit="1"/>
          </p:cNvSpPr>
          <p:nvPr>
            <p:ph type="sldImg"/>
          </p:nvPr>
        </p:nvSpPr>
        <p:spPr>
          <a:xfrm>
            <a:off x="917575" y="744538"/>
            <a:ext cx="4962525" cy="37226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6" name="Rectangle 2"/>
          <p:cNvSpPr>
            <a:spLocks noGrp="1" noChangeArrowheads="1"/>
          </p:cNvSpPr>
          <p:nvPr>
            <p:ph type="body" idx="1"/>
          </p:nvPr>
        </p:nvSpPr>
        <p:spPr>
          <a:xfrm>
            <a:off x="679450" y="4714875"/>
            <a:ext cx="5438775" cy="4467225"/>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36183031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0260874E-7761-4058-8280-DB44CE21F08C}" type="slidenum">
              <a:rPr lang="de-DE" altLang="de-DE" smtClean="0">
                <a:latin typeface="Calibri" panose="020F0502020204030204" pitchFamily="34" charset="0"/>
                <a:ea typeface="Microsoft YaHei" panose="020B0503020204020204" pitchFamily="34" charset="-122"/>
              </a:rPr>
              <a:pPr>
                <a:spcBef>
                  <a:spcPct val="0"/>
                </a:spcBef>
                <a:buClrTx/>
                <a:buFontTx/>
                <a:buNone/>
              </a:pPr>
              <a:t>24</a:t>
            </a:fld>
            <a:endParaRPr lang="de-DE" altLang="de-DE">
              <a:latin typeface="Calibri" panose="020F0502020204030204" pitchFamily="34" charset="0"/>
              <a:ea typeface="Microsoft YaHei" panose="020B0503020204020204" pitchFamily="34" charset="-122"/>
            </a:endParaRPr>
          </a:p>
        </p:txBody>
      </p:sp>
      <p:sp>
        <p:nvSpPr>
          <p:cNvPr id="44035" name="Rectangle 1"/>
          <p:cNvSpPr>
            <a:spLocks noGrp="1" noRot="1" noChangeAspect="1" noChangeArrowheads="1" noTextEdit="1"/>
          </p:cNvSpPr>
          <p:nvPr>
            <p:ph type="sldImg"/>
          </p:nvPr>
        </p:nvSpPr>
        <p:spPr>
          <a:xfrm>
            <a:off x="917575" y="744538"/>
            <a:ext cx="4962525" cy="37226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6" name="Rectangle 2"/>
          <p:cNvSpPr>
            <a:spLocks noGrp="1" noChangeArrowheads="1"/>
          </p:cNvSpPr>
          <p:nvPr>
            <p:ph type="body" idx="1"/>
          </p:nvPr>
        </p:nvSpPr>
        <p:spPr>
          <a:xfrm>
            <a:off x="679450" y="4714875"/>
            <a:ext cx="5438775" cy="4467225"/>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6851115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063CD1F0-FFC9-4A81-8283-EF439E5DAE1E}" type="slidenum">
              <a:rPr lang="de-DE" altLang="de-DE" smtClean="0">
                <a:latin typeface="Calibri" panose="020F0502020204030204" pitchFamily="34" charset="0"/>
                <a:ea typeface="Microsoft YaHei" panose="020B0503020204020204" pitchFamily="34" charset="-122"/>
              </a:rPr>
              <a:pPr>
                <a:spcBef>
                  <a:spcPct val="0"/>
                </a:spcBef>
                <a:buClrTx/>
                <a:buFontTx/>
                <a:buNone/>
              </a:pPr>
              <a:t>25</a:t>
            </a:fld>
            <a:endParaRPr lang="de-DE" altLang="de-DE">
              <a:latin typeface="Calibri" panose="020F0502020204030204" pitchFamily="34" charset="0"/>
              <a:ea typeface="Microsoft YaHei" panose="020B0503020204020204" pitchFamily="34" charset="-122"/>
            </a:endParaRPr>
          </a:p>
        </p:txBody>
      </p:sp>
      <p:sp>
        <p:nvSpPr>
          <p:cNvPr id="46083" name="Text Box 1"/>
          <p:cNvSpPr txBox="1">
            <a:spLocks noChangeArrowheads="1"/>
          </p:cNvSpPr>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97EE13E6-7882-4191-8D26-B94FA827E2AA}" type="slidenum">
              <a:rPr lang="de-DE" altLang="de-DE">
                <a:latin typeface="Arial Unicode MS" panose="020B0604020202020204" pitchFamily="34" charset="-128"/>
              </a:rPr>
              <a:pPr algn="r" eaLnBrk="1" hangingPunct="1">
                <a:spcBef>
                  <a:spcPct val="0"/>
                </a:spcBef>
                <a:buClrTx/>
                <a:buFontTx/>
                <a:buNone/>
              </a:pPr>
              <a:t>25</a:t>
            </a:fld>
            <a:endParaRPr lang="de-DE" altLang="de-DE">
              <a:latin typeface="Arial Unicode MS" panose="020B0604020202020204" pitchFamily="34" charset="-128"/>
            </a:endParaRPr>
          </a:p>
        </p:txBody>
      </p:sp>
      <p:sp>
        <p:nvSpPr>
          <p:cNvPr id="46084" name="Rectangle 2"/>
          <p:cNvSpPr>
            <a:spLocks noGrp="1" noRot="1" noChangeAspect="1" noChangeArrowheads="1" noTextEdit="1"/>
          </p:cNvSpPr>
          <p:nvPr>
            <p:ph type="sldImg"/>
          </p:nvPr>
        </p:nvSpPr>
        <p:spPr>
          <a:xfrm>
            <a:off x="917575" y="744538"/>
            <a:ext cx="4962525" cy="37226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6085" name="Text Box 3"/>
          <p:cNvSpPr>
            <a:spLocks noGrp="1" noChangeArrowheads="1"/>
          </p:cNvSpPr>
          <p:nvPr>
            <p:ph type="body" idx="1"/>
          </p:nvPr>
        </p:nvSpPr>
        <p:spPr>
          <a:xfrm>
            <a:off x="906463" y="5154613"/>
            <a:ext cx="4984750" cy="2259012"/>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spcBef>
                <a:spcPts val="37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e-DE" altLang="de-DE" sz="1000" b="1">
                <a:latin typeface="Arial" panose="020B0604020202020204" pitchFamily="34" charset="0"/>
                <a:ea typeface="Microsoft YaHei" panose="020B0503020204020204" pitchFamily="34" charset="-122"/>
              </a:rPr>
              <a:t>1) Berechnung Block I: </a:t>
            </a:r>
            <a:r>
              <a:rPr lang="de-DE" altLang="de-DE" sz="1000">
                <a:latin typeface="Arial" panose="020B0604020202020204" pitchFamily="34" charset="0"/>
                <a:ea typeface="Microsoft YaHei" panose="020B0503020204020204" pitchFamily="34" charset="-122"/>
              </a:rPr>
              <a:t>Punktsumme der 32 bis 36 Halbjahresergebnisse in entsprechender Gewichtung, multipliziert mit 40, geteilt durch Anzahl der eingebrachten Schulhalbjahresergebnisse, wobei die beiden zweifach gewichteten Ergebnisse zweifach zählen (also insgesamt 40 bis 44 Kurse)</a:t>
            </a:r>
          </a:p>
        </p:txBody>
      </p:sp>
      <p:sp>
        <p:nvSpPr>
          <p:cNvPr id="46086" name="Rectangle 4"/>
          <p:cNvSpPr>
            <a:spLocks noChangeArrowheads="1"/>
          </p:cNvSpPr>
          <p:nvPr/>
        </p:nvSpPr>
        <p:spPr bwMode="auto">
          <a:xfrm>
            <a:off x="974725" y="4792663"/>
            <a:ext cx="1658938"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eaLnBrk="1" hangingPunct="1">
              <a:spcBef>
                <a:spcPct val="0"/>
              </a:spcBef>
              <a:buClrTx/>
              <a:buFontTx/>
              <a:buNone/>
            </a:pPr>
            <a:r>
              <a:rPr lang="de-DE" altLang="de-DE" u="sng"/>
              <a:t>AVO-GOBAK § 15</a:t>
            </a:r>
          </a:p>
        </p:txBody>
      </p:sp>
      <p:sp>
        <p:nvSpPr>
          <p:cNvPr id="46087" name="Rectangle 5"/>
          <p:cNvSpPr>
            <a:spLocks noChangeArrowheads="1"/>
          </p:cNvSpPr>
          <p:nvPr/>
        </p:nvSpPr>
        <p:spPr bwMode="auto">
          <a:xfrm>
            <a:off x="2727325" y="4792663"/>
            <a:ext cx="16002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eaLnBrk="1" hangingPunct="1">
              <a:spcBef>
                <a:spcPct val="0"/>
              </a:spcBef>
              <a:buClrTx/>
              <a:buFontTx/>
              <a:buNone/>
            </a:pPr>
            <a:r>
              <a:rPr lang="de-DE" altLang="de-DE" u="sng">
                <a:solidFill>
                  <a:srgbClr val="FF0000"/>
                </a:solidFill>
                <a:latin typeface="Arial Unicode MS" panose="020B0604020202020204" pitchFamily="34" charset="-128"/>
              </a:rPr>
              <a:t>Anlage 2 unterer Teil</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A1D3C4C1-7668-447C-AEB3-E1C518BDC328}" type="slidenum">
              <a:rPr lang="de-DE" altLang="de-DE" smtClean="0">
                <a:latin typeface="Calibri" panose="020F0502020204030204" pitchFamily="34" charset="0"/>
                <a:ea typeface="Microsoft YaHei" panose="020B0503020204020204" pitchFamily="34" charset="-122"/>
              </a:rPr>
              <a:pPr>
                <a:spcBef>
                  <a:spcPct val="0"/>
                </a:spcBef>
                <a:buClrTx/>
                <a:buFontTx/>
                <a:buNone/>
              </a:pPr>
              <a:t>27</a:t>
            </a:fld>
            <a:endParaRPr lang="de-DE" altLang="de-DE">
              <a:latin typeface="Calibri" panose="020F0502020204030204" pitchFamily="34" charset="0"/>
              <a:ea typeface="Microsoft YaHei" panose="020B0503020204020204" pitchFamily="34" charset="-122"/>
            </a:endParaRPr>
          </a:p>
        </p:txBody>
      </p:sp>
      <p:sp>
        <p:nvSpPr>
          <p:cNvPr id="58371" name="Rectangle 1"/>
          <p:cNvSpPr>
            <a:spLocks noGrp="1" noRot="1" noChangeAspect="1" noChangeArrowheads="1" noTextEdit="1"/>
          </p:cNvSpPr>
          <p:nvPr>
            <p:ph type="sldImg"/>
          </p:nvPr>
        </p:nvSpPr>
        <p:spPr>
          <a:xfrm>
            <a:off x="917575" y="744538"/>
            <a:ext cx="4962525" cy="37226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8372" name="Rectangle 2"/>
          <p:cNvSpPr>
            <a:spLocks noGrp="1" noChangeArrowheads="1"/>
          </p:cNvSpPr>
          <p:nvPr>
            <p:ph type="body" idx="1"/>
          </p:nvPr>
        </p:nvSpPr>
        <p:spPr>
          <a:xfrm>
            <a:off x="679450" y="4714875"/>
            <a:ext cx="5438775" cy="4467225"/>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582224A2-3761-487D-920D-CACA4A4ED5B0}" type="slidenum">
              <a:rPr lang="de-DE" altLang="de-DE" smtClean="0">
                <a:latin typeface="Calibri" panose="020F0502020204030204" pitchFamily="34" charset="0"/>
                <a:ea typeface="Microsoft YaHei" panose="020B0503020204020204" pitchFamily="34" charset="-122"/>
              </a:rPr>
              <a:pPr>
                <a:spcBef>
                  <a:spcPct val="0"/>
                </a:spcBef>
                <a:buClrTx/>
                <a:buFontTx/>
                <a:buNone/>
              </a:pPr>
              <a:t>3</a:t>
            </a:fld>
            <a:endParaRPr lang="de-DE" altLang="de-DE">
              <a:latin typeface="Calibri" panose="020F0502020204030204" pitchFamily="34" charset="0"/>
              <a:ea typeface="Microsoft YaHei" panose="020B0503020204020204" pitchFamily="34" charset="-122"/>
            </a:endParaRPr>
          </a:p>
        </p:txBody>
      </p:sp>
      <p:sp>
        <p:nvSpPr>
          <p:cNvPr id="9219" name="Rectangle 1"/>
          <p:cNvSpPr>
            <a:spLocks noGrp="1" noRot="1" noChangeAspect="1" noChangeArrowheads="1" noTextEdit="1"/>
          </p:cNvSpPr>
          <p:nvPr>
            <p:ph type="sldImg"/>
          </p:nvPr>
        </p:nvSpPr>
        <p:spPr>
          <a:xfrm>
            <a:off x="917575" y="744538"/>
            <a:ext cx="4962525" cy="37226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220" name="Rectangle 2"/>
          <p:cNvSpPr>
            <a:spLocks noGrp="1" noChangeArrowheads="1"/>
          </p:cNvSpPr>
          <p:nvPr>
            <p:ph type="body" idx="1"/>
          </p:nvPr>
        </p:nvSpPr>
        <p:spPr>
          <a:xfrm>
            <a:off x="679450" y="4714875"/>
            <a:ext cx="5438775" cy="4467225"/>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A4DB472D-D34A-4B35-8B10-F44341C2FF95}" type="slidenum">
              <a:rPr lang="de-DE" altLang="de-DE" smtClean="0">
                <a:latin typeface="Calibri" panose="020F0502020204030204" pitchFamily="34" charset="0"/>
                <a:ea typeface="Microsoft YaHei" panose="020B0503020204020204" pitchFamily="34" charset="-122"/>
              </a:rPr>
              <a:pPr>
                <a:spcBef>
                  <a:spcPct val="0"/>
                </a:spcBef>
                <a:buClrTx/>
                <a:buFontTx/>
                <a:buNone/>
              </a:pPr>
              <a:t>4</a:t>
            </a:fld>
            <a:endParaRPr lang="de-DE" altLang="de-DE">
              <a:latin typeface="Calibri" panose="020F0502020204030204" pitchFamily="34" charset="0"/>
              <a:ea typeface="Microsoft YaHei" panose="020B0503020204020204" pitchFamily="34" charset="-122"/>
            </a:endParaRPr>
          </a:p>
        </p:txBody>
      </p:sp>
      <p:sp>
        <p:nvSpPr>
          <p:cNvPr id="11267" name="Rectangle 1"/>
          <p:cNvSpPr>
            <a:spLocks noGrp="1" noRot="1" noChangeAspect="1" noChangeArrowheads="1" noTextEdit="1"/>
          </p:cNvSpPr>
          <p:nvPr>
            <p:ph type="sldImg"/>
          </p:nvPr>
        </p:nvSpPr>
        <p:spPr>
          <a:xfrm>
            <a:off x="917575" y="744538"/>
            <a:ext cx="4962525" cy="37226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268" name="Rectangle 2"/>
          <p:cNvSpPr>
            <a:spLocks noGrp="1" noChangeArrowheads="1"/>
          </p:cNvSpPr>
          <p:nvPr>
            <p:ph type="body" idx="1"/>
          </p:nvPr>
        </p:nvSpPr>
        <p:spPr>
          <a:xfrm>
            <a:off x="679450" y="4714875"/>
            <a:ext cx="5438775" cy="4467225"/>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8F55A2CE-3728-4671-B8DD-0D5AE0CADBE3}" type="slidenum">
              <a:rPr lang="de-DE" altLang="de-DE" smtClean="0">
                <a:latin typeface="Calibri" panose="020F0502020204030204" pitchFamily="34" charset="0"/>
                <a:ea typeface="Microsoft YaHei" panose="020B0503020204020204" pitchFamily="34" charset="-122"/>
              </a:rPr>
              <a:pPr>
                <a:spcBef>
                  <a:spcPct val="0"/>
                </a:spcBef>
                <a:buClrTx/>
                <a:buFontTx/>
                <a:buNone/>
              </a:pPr>
              <a:t>5</a:t>
            </a:fld>
            <a:endParaRPr lang="de-DE" altLang="de-DE">
              <a:latin typeface="Calibri" panose="020F0502020204030204" pitchFamily="34" charset="0"/>
              <a:ea typeface="Microsoft YaHei" panose="020B0503020204020204" pitchFamily="34" charset="-122"/>
            </a:endParaRPr>
          </a:p>
        </p:txBody>
      </p:sp>
      <p:sp>
        <p:nvSpPr>
          <p:cNvPr id="13315" name="Rectangle 1"/>
          <p:cNvSpPr>
            <a:spLocks noGrp="1" noRot="1" noChangeAspect="1" noChangeArrowheads="1" noTextEdit="1"/>
          </p:cNvSpPr>
          <p:nvPr>
            <p:ph type="sldImg"/>
          </p:nvPr>
        </p:nvSpPr>
        <p:spPr>
          <a:xfrm>
            <a:off x="917575" y="744538"/>
            <a:ext cx="4962525" cy="37226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6" name="Rectangle 2"/>
          <p:cNvSpPr>
            <a:spLocks noGrp="1" noChangeArrowheads="1"/>
          </p:cNvSpPr>
          <p:nvPr>
            <p:ph type="body" idx="1"/>
          </p:nvPr>
        </p:nvSpPr>
        <p:spPr>
          <a:xfrm>
            <a:off x="679450" y="4714875"/>
            <a:ext cx="5438775" cy="4467225"/>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FC312D0F-E3DA-4ED4-93CA-F452388B0F05}" type="slidenum">
              <a:rPr lang="de-DE" altLang="de-DE" smtClean="0">
                <a:latin typeface="Calibri" panose="020F0502020204030204" pitchFamily="34" charset="0"/>
                <a:ea typeface="Microsoft YaHei" panose="020B0503020204020204" pitchFamily="34" charset="-122"/>
              </a:rPr>
              <a:pPr>
                <a:spcBef>
                  <a:spcPct val="0"/>
                </a:spcBef>
                <a:buClrTx/>
                <a:buFontTx/>
                <a:buNone/>
              </a:pPr>
              <a:t>6</a:t>
            </a:fld>
            <a:endParaRPr lang="de-DE" altLang="de-DE">
              <a:latin typeface="Calibri" panose="020F0502020204030204" pitchFamily="34" charset="0"/>
              <a:ea typeface="Microsoft YaHei" panose="020B0503020204020204" pitchFamily="34" charset="-122"/>
            </a:endParaRPr>
          </a:p>
        </p:txBody>
      </p:sp>
      <p:sp>
        <p:nvSpPr>
          <p:cNvPr id="15363" name="Text Box 1"/>
          <p:cNvSpPr txBox="1">
            <a:spLocks noChangeArrowheads="1"/>
          </p:cNvSpPr>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F5151EB7-3594-4FDD-A682-7A86EAA6AC2D}" type="slidenum">
              <a:rPr lang="de-DE" altLang="de-DE">
                <a:latin typeface="Arial Unicode MS" panose="020B0604020202020204" pitchFamily="34" charset="-128"/>
              </a:rPr>
              <a:pPr algn="r" eaLnBrk="1" hangingPunct="1">
                <a:spcBef>
                  <a:spcPct val="0"/>
                </a:spcBef>
                <a:buClrTx/>
                <a:buFontTx/>
                <a:buNone/>
              </a:pPr>
              <a:t>6</a:t>
            </a:fld>
            <a:endParaRPr lang="de-DE" altLang="de-DE">
              <a:latin typeface="Arial Unicode MS" panose="020B0604020202020204" pitchFamily="34" charset="-128"/>
            </a:endParaRPr>
          </a:p>
        </p:txBody>
      </p:sp>
      <p:sp>
        <p:nvSpPr>
          <p:cNvPr id="15364" name="Rectangle 2"/>
          <p:cNvSpPr>
            <a:spLocks noGrp="1" noRot="1" noChangeAspect="1" noChangeArrowheads="1" noTextEdit="1"/>
          </p:cNvSpPr>
          <p:nvPr>
            <p:ph type="sldImg"/>
          </p:nvPr>
        </p:nvSpPr>
        <p:spPr>
          <a:xfrm>
            <a:off x="917575" y="744538"/>
            <a:ext cx="4962525" cy="37226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5" name="Text Box 3"/>
          <p:cNvSpPr>
            <a:spLocks noGrp="1" noChangeArrowheads="1"/>
          </p:cNvSpPr>
          <p:nvPr>
            <p:ph type="body" idx="1"/>
          </p:nvPr>
        </p:nvSpPr>
        <p:spPr>
          <a:xfrm>
            <a:off x="696913" y="6226175"/>
            <a:ext cx="5599112" cy="2959100"/>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228600" indent="-227013" eaLnBrk="1" hangingPunct="1">
              <a:spcBef>
                <a:spcPts val="375"/>
              </a:spcBef>
              <a:buClrTx/>
              <a:buFontTx/>
              <a:buNone/>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r>
              <a:rPr lang="de-DE" altLang="de-DE" sz="1000">
                <a:latin typeface="Arial Unicode MS" panose="020B0604020202020204" pitchFamily="34" charset="-128"/>
                <a:ea typeface="Arial Unicode MS" panose="020B0604020202020204" pitchFamily="34" charset="-128"/>
                <a:cs typeface="Arial Unicode MS" panose="020B0604020202020204" pitchFamily="34" charset="-128"/>
              </a:rPr>
              <a:t>Die Verweildauer beträgt in der Regel in der Einführungsphase 1 Jahr und in der Qualifikationsphase zwei Jahre. Besondere Regelungen für die Einführungsphase gelten für Schüler, die im Ausland waren (</a:t>
            </a:r>
            <a:r>
              <a:rPr lang="de-DE" altLang="de-DE" sz="1000" u="sng">
                <a:solidFill>
                  <a:srgbClr val="0000FF"/>
                </a:solidFill>
                <a:latin typeface="Arial Unicode MS" panose="020B0604020202020204" pitchFamily="34" charset="-128"/>
                <a:ea typeface="Arial Unicode MS" panose="020B0604020202020204" pitchFamily="34" charset="-128"/>
                <a:cs typeface="Arial Unicode MS" panose="020B0604020202020204" pitchFamily="34" charset="-128"/>
                <a:hlinkClick r:id="rId3"/>
              </a:rPr>
              <a:t>VO-GO § 4</a:t>
            </a:r>
            <a:r>
              <a:rPr lang="de-DE" altLang="de-DE" sz="1000">
                <a:latin typeface="Arial Unicode MS" panose="020B0604020202020204" pitchFamily="34" charset="-128"/>
                <a:ea typeface="Arial Unicode MS" panose="020B0604020202020204" pitchFamily="34" charset="-128"/>
                <a:cs typeface="Arial Unicode MS" panose="020B0604020202020204" pitchFamily="34" charset="-128"/>
              </a:rPr>
              <a:t>). Die Einführungsphase kann einmal wiederholt werden (</a:t>
            </a:r>
            <a:r>
              <a:rPr lang="de-DE" altLang="de-DE" sz="1000" u="sng">
                <a:solidFill>
                  <a:srgbClr val="0000FF"/>
                </a:solidFill>
                <a:latin typeface="Arial Unicode MS" panose="020B0604020202020204" pitchFamily="34" charset="-128"/>
                <a:ea typeface="Arial Unicode MS" panose="020B0604020202020204" pitchFamily="34" charset="-128"/>
                <a:cs typeface="Arial Unicode MS" panose="020B0604020202020204" pitchFamily="34" charset="-128"/>
                <a:hlinkClick r:id="rId4"/>
              </a:rPr>
              <a:t>VO-GO § 9 Abs. 4</a:t>
            </a:r>
            <a:r>
              <a:rPr lang="de-DE" altLang="de-DE" sz="1000">
                <a:latin typeface="Arial Unicode MS" panose="020B0604020202020204" pitchFamily="34" charset="-128"/>
                <a:ea typeface="Arial Unicode MS" panose="020B0604020202020204" pitchFamily="34" charset="-128"/>
                <a:cs typeface="Arial Unicode MS" panose="020B0604020202020204" pitchFamily="34" charset="-128"/>
              </a:rPr>
              <a:t>).</a:t>
            </a:r>
          </a:p>
          <a:p>
            <a:pPr marL="228600" indent="-227013" eaLnBrk="1" hangingPunct="1">
              <a:spcBef>
                <a:spcPts val="375"/>
              </a:spcBef>
              <a:buClrTx/>
              <a:buFontTx/>
              <a:buNone/>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r>
              <a:rPr lang="de-DE" altLang="de-DE" sz="1000">
                <a:latin typeface="Arial Unicode MS" panose="020B0604020202020204" pitchFamily="34" charset="-128"/>
                <a:ea typeface="Arial Unicode MS" panose="020B0604020202020204" pitchFamily="34" charset="-128"/>
                <a:cs typeface="Arial Unicode MS" panose="020B0604020202020204" pitchFamily="34" charset="-128"/>
              </a:rPr>
              <a:t>Tritt in der Qualifikationsphase bei Sport als P1 Sportunfähigkeit auf und ist kein Ersatzfach auf erhöhtem Niveau betrieben worden, so ist das erste Schuljahr der Qualifikationsphase zu wiederholen (</a:t>
            </a:r>
            <a:r>
              <a:rPr lang="de-DE" altLang="de-DE" sz="1000" u="sng">
                <a:solidFill>
                  <a:srgbClr val="0000FF"/>
                </a:solidFill>
                <a:latin typeface="Arial Unicode MS" panose="020B0604020202020204" pitchFamily="34" charset="-128"/>
                <a:ea typeface="Arial Unicode MS" panose="020B0604020202020204" pitchFamily="34" charset="-128"/>
                <a:cs typeface="Arial Unicode MS" panose="020B0604020202020204" pitchFamily="34" charset="-128"/>
                <a:hlinkClick r:id="rId5"/>
              </a:rPr>
              <a:t>VO-GO § 11 Abs. 7 Satz 3</a:t>
            </a:r>
            <a:r>
              <a:rPr lang="de-DE" altLang="de-DE" sz="1000">
                <a:latin typeface="Arial Unicode MS" panose="020B0604020202020204" pitchFamily="34" charset="-128"/>
                <a:ea typeface="Arial Unicode MS" panose="020B0604020202020204" pitchFamily="34" charset="-128"/>
                <a:cs typeface="Arial Unicode MS" panose="020B0604020202020204" pitchFamily="34" charset="-128"/>
              </a:rPr>
              <a:t>). </a:t>
            </a:r>
          </a:p>
          <a:p>
            <a:pPr marL="228600" indent="-227013" eaLnBrk="1" hangingPunct="1">
              <a:spcBef>
                <a:spcPts val="375"/>
              </a:spcBef>
              <a:buClrTx/>
              <a:buFontTx/>
              <a:buNone/>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r>
              <a:rPr lang="de-DE" altLang="de-DE" sz="1000">
                <a:latin typeface="Arial Unicode MS" panose="020B0604020202020204" pitchFamily="34" charset="-128"/>
                <a:ea typeface="Arial Unicode MS" panose="020B0604020202020204" pitchFamily="34" charset="-128"/>
                <a:cs typeface="Arial Unicode MS" panose="020B0604020202020204" pitchFamily="34" charset="-128"/>
              </a:rPr>
              <a:t>Zeiten des Besuchs eines Beruflichen Gymnasiums werden auf die Verweildauer in der gymnasialen Oberstufe angerechnet.</a:t>
            </a:r>
          </a:p>
          <a:p>
            <a:pPr marL="228600" indent="-227013" eaLnBrk="1" hangingPunct="1">
              <a:spcBef>
                <a:spcPts val="375"/>
              </a:spcBef>
              <a:buClrTx/>
              <a:buFontTx/>
              <a:buNone/>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r>
              <a:rPr lang="de-DE" altLang="de-DE" sz="1000">
                <a:latin typeface="Arial Unicode MS" panose="020B0604020202020204" pitchFamily="34" charset="-128"/>
                <a:ea typeface="Arial Unicode MS" panose="020B0604020202020204" pitchFamily="34" charset="-128"/>
                <a:cs typeface="Arial Unicode MS" panose="020B0604020202020204" pitchFamily="34" charset="-128"/>
              </a:rPr>
              <a:t>Wer ohne Besuch der Einführungsphase in die Qualifikationsphase eingetreten ist, besucht die Qualifikationsphase mindestens zwei und höchstens drei Schuljahre.</a:t>
            </a:r>
          </a:p>
          <a:p>
            <a:pPr marL="228600" indent="-227013" eaLnBrk="1" hangingPunct="1">
              <a:spcBef>
                <a:spcPts val="375"/>
              </a:spcBef>
              <a:buClrTx/>
              <a:buFontTx/>
              <a:buNone/>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endParaRPr lang="de-DE" altLang="de-DE" sz="1000">
              <a:latin typeface="Arial Unicode MS" panose="020B0604020202020204" pitchFamily="34" charset="-128"/>
              <a:ea typeface="Arial Unicode MS" panose="020B0604020202020204" pitchFamily="34" charset="-128"/>
              <a:cs typeface="Arial Unicode MS" panose="020B0604020202020204" pitchFamily="34" charset="-128"/>
            </a:endParaRPr>
          </a:p>
          <a:p>
            <a:pPr marL="228600" indent="-227013" eaLnBrk="1" hangingPunct="1">
              <a:spcBef>
                <a:spcPts val="375"/>
              </a:spcBef>
              <a:buClrTx/>
              <a:buFontTx/>
              <a:buNone/>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r>
              <a:rPr lang="de-DE" altLang="de-DE" sz="1000" b="1">
                <a:latin typeface="Arial Unicode MS" panose="020B0604020202020204" pitchFamily="34" charset="-128"/>
                <a:ea typeface="Arial Unicode MS" panose="020B0604020202020204" pitchFamily="34" charset="-128"/>
                <a:cs typeface="Arial Unicode MS" panose="020B0604020202020204" pitchFamily="34" charset="-128"/>
              </a:rPr>
              <a:t>Rücktritt 1</a:t>
            </a:r>
            <a:r>
              <a:rPr lang="de-DE" altLang="de-DE" sz="1000">
                <a:latin typeface="Arial Unicode MS" panose="020B0604020202020204" pitchFamily="34" charset="-128"/>
                <a:ea typeface="Arial Unicode MS" panose="020B0604020202020204" pitchFamily="34" charset="-128"/>
                <a:cs typeface="Arial Unicode MS" panose="020B0604020202020204" pitchFamily="34" charset="-128"/>
              </a:rPr>
              <a:t>: nur möglich, wenn die Einführungsphase noch nicht wiederholt worden ist.</a:t>
            </a:r>
          </a:p>
          <a:p>
            <a:pPr marL="228600" indent="-227013" eaLnBrk="1" hangingPunct="1">
              <a:spcBef>
                <a:spcPts val="375"/>
              </a:spcBef>
              <a:buClrTx/>
              <a:buFontTx/>
              <a:buNone/>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r>
              <a:rPr lang="de-DE" altLang="de-DE" sz="1000" b="1">
                <a:latin typeface="Arial Unicode MS" panose="020B0604020202020204" pitchFamily="34" charset="-128"/>
                <a:ea typeface="Arial Unicode MS" panose="020B0604020202020204" pitchFamily="34" charset="-128"/>
                <a:cs typeface="Arial Unicode MS" panose="020B0604020202020204" pitchFamily="34" charset="-128"/>
              </a:rPr>
              <a:t>Rücktritt 2, 3 und 4</a:t>
            </a:r>
            <a:r>
              <a:rPr lang="de-DE" altLang="de-DE" sz="1000">
                <a:latin typeface="Arial Unicode MS" panose="020B0604020202020204" pitchFamily="34" charset="-128"/>
                <a:ea typeface="Arial Unicode MS" panose="020B0604020202020204" pitchFamily="34" charset="-128"/>
                <a:cs typeface="Arial Unicode MS" panose="020B0604020202020204" pitchFamily="34" charset="-128"/>
              </a:rPr>
              <a:t>: sofern Abitur noch innerhalb der Verweildauer möglich </a:t>
            </a:r>
          </a:p>
          <a:p>
            <a:pPr marL="228600" indent="-227013" eaLnBrk="1" hangingPunct="1">
              <a:spcBef>
                <a:spcPts val="375"/>
              </a:spcBef>
              <a:buClrTx/>
              <a:buFontTx/>
              <a:buNone/>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endParaRPr lang="de-DE" altLang="de-DE" sz="1000">
              <a:latin typeface="Arial" panose="020B0604020202020204" pitchFamily="34" charset="0"/>
              <a:cs typeface="Arial" panose="020B0604020202020204" pitchFamily="34" charset="0"/>
            </a:endParaRPr>
          </a:p>
          <a:p>
            <a:pPr marL="228600" indent="-227013" eaLnBrk="1" hangingPunct="1">
              <a:spcBef>
                <a:spcPts val="375"/>
              </a:spcBef>
              <a:buClrTx/>
              <a:buFontTx/>
              <a:buNone/>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endParaRPr lang="de-DE" altLang="de-DE" sz="1000">
              <a:latin typeface="Arial" panose="020B0604020202020204" pitchFamily="34" charset="0"/>
              <a:cs typeface="Arial" panose="020B0604020202020204" pitchFamily="34" charset="0"/>
            </a:endParaRPr>
          </a:p>
        </p:txBody>
      </p:sp>
      <p:sp>
        <p:nvSpPr>
          <p:cNvPr id="15366" name="Rectangle 4"/>
          <p:cNvSpPr>
            <a:spLocks noChangeArrowheads="1"/>
          </p:cNvSpPr>
          <p:nvPr/>
        </p:nvSpPr>
        <p:spPr bwMode="auto">
          <a:xfrm>
            <a:off x="1023938" y="5092700"/>
            <a:ext cx="1028700" cy="298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eaLnBrk="1" hangingPunct="1">
              <a:spcBef>
                <a:spcPct val="0"/>
              </a:spcBef>
              <a:buClrTx/>
              <a:buFontTx/>
              <a:buNone/>
            </a:pPr>
            <a:r>
              <a:rPr lang="de-DE" altLang="de-DE" u="sng">
                <a:solidFill>
                  <a:srgbClr val="0000FF"/>
                </a:solidFill>
                <a:latin typeface="Arial Unicode MS" panose="020B0604020202020204" pitchFamily="34" charset="-128"/>
                <a:cs typeface="Arial Unicode MS" panose="020B0604020202020204" pitchFamily="34" charset="-128"/>
                <a:hlinkClick r:id="rId6"/>
              </a:rPr>
              <a:t>VO-GO § 13</a:t>
            </a:r>
          </a:p>
        </p:txBody>
      </p:sp>
      <p:sp>
        <p:nvSpPr>
          <p:cNvPr id="15367" name="Rectangle 5"/>
          <p:cNvSpPr>
            <a:spLocks noChangeArrowheads="1"/>
          </p:cNvSpPr>
          <p:nvPr/>
        </p:nvSpPr>
        <p:spPr bwMode="auto">
          <a:xfrm>
            <a:off x="998538" y="4813300"/>
            <a:ext cx="2994025" cy="298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eaLnBrk="1" hangingPunct="1">
              <a:spcBef>
                <a:spcPct val="0"/>
              </a:spcBef>
              <a:buClrTx/>
              <a:buFontTx/>
              <a:buNone/>
            </a:pPr>
            <a:r>
              <a:rPr lang="de-DE" altLang="de-DE">
                <a:solidFill>
                  <a:srgbClr val="0000FF"/>
                </a:solidFill>
                <a:latin typeface="Arial Unicode MS" panose="020B0604020202020204" pitchFamily="34" charset="-128"/>
                <a:hlinkClick r:id="rId7"/>
              </a:rPr>
              <a:t>VO-GO § 3 und EB-VO-GO 3</a:t>
            </a:r>
          </a:p>
        </p:txBody>
      </p:sp>
      <p:sp>
        <p:nvSpPr>
          <p:cNvPr id="15368" name="Rectangle 6"/>
          <p:cNvSpPr>
            <a:spLocks noChangeArrowheads="1"/>
          </p:cNvSpPr>
          <p:nvPr/>
        </p:nvSpPr>
        <p:spPr bwMode="auto">
          <a:xfrm>
            <a:off x="1023938" y="5381625"/>
            <a:ext cx="1366837" cy="298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eaLnBrk="1" hangingPunct="1">
              <a:spcBef>
                <a:spcPct val="0"/>
              </a:spcBef>
              <a:buClrTx/>
              <a:buFontTx/>
              <a:buNone/>
            </a:pPr>
            <a:r>
              <a:rPr lang="de-DE" altLang="de-DE" u="sng">
                <a:solidFill>
                  <a:srgbClr val="0000FF"/>
                </a:solidFill>
                <a:latin typeface="Arial Unicode MS" panose="020B0604020202020204" pitchFamily="34" charset="-128"/>
                <a:hlinkClick r:id="rId8"/>
              </a:rPr>
              <a:t>AVO-GOBAK § 7</a:t>
            </a:r>
          </a:p>
        </p:txBody>
      </p:sp>
      <p:sp>
        <p:nvSpPr>
          <p:cNvPr id="15369" name="Rectangle 7"/>
          <p:cNvSpPr>
            <a:spLocks noChangeArrowheads="1"/>
          </p:cNvSpPr>
          <p:nvPr/>
        </p:nvSpPr>
        <p:spPr bwMode="auto">
          <a:xfrm>
            <a:off x="998538" y="5665788"/>
            <a:ext cx="1397000" cy="298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eaLnBrk="1" hangingPunct="1">
              <a:spcBef>
                <a:spcPct val="0"/>
              </a:spcBef>
              <a:buClrTx/>
              <a:buFontTx/>
              <a:buNone/>
            </a:pPr>
            <a:r>
              <a:rPr lang="de-DE" altLang="de-DE" u="sng">
                <a:solidFill>
                  <a:srgbClr val="0000FF"/>
                </a:solidFill>
                <a:latin typeface="Arial Unicode MS" panose="020B0604020202020204" pitchFamily="34" charset="-128"/>
                <a:hlinkClick r:id="rId9"/>
              </a:rPr>
              <a:t>AVO-GOBAK § 8 </a:t>
            </a:r>
          </a:p>
        </p:txBody>
      </p:sp>
      <p:sp>
        <p:nvSpPr>
          <p:cNvPr id="15370" name="Rectangle 8"/>
          <p:cNvSpPr>
            <a:spLocks noChangeArrowheads="1"/>
          </p:cNvSpPr>
          <p:nvPr/>
        </p:nvSpPr>
        <p:spPr bwMode="auto">
          <a:xfrm>
            <a:off x="2492375" y="5964238"/>
            <a:ext cx="2239963" cy="298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eaLnBrk="1" hangingPunct="1">
              <a:spcBef>
                <a:spcPct val="0"/>
              </a:spcBef>
              <a:buClrTx/>
              <a:buFontTx/>
              <a:buNone/>
            </a:pPr>
            <a:r>
              <a:rPr lang="de-DE" altLang="de-DE" u="sng">
                <a:solidFill>
                  <a:srgbClr val="0000FF"/>
                </a:solidFill>
                <a:latin typeface="Arial Unicode MS" panose="020B0604020202020204" pitchFamily="34" charset="-128"/>
                <a:hlinkClick r:id="rId10"/>
              </a:rPr>
              <a:t>EB-AVO-GOBAK 14.6 zu § 14</a:t>
            </a:r>
          </a:p>
        </p:txBody>
      </p:sp>
      <p:sp>
        <p:nvSpPr>
          <p:cNvPr id="15371" name="Rectangle 9"/>
          <p:cNvSpPr>
            <a:spLocks noChangeArrowheads="1"/>
          </p:cNvSpPr>
          <p:nvPr/>
        </p:nvSpPr>
        <p:spPr bwMode="auto">
          <a:xfrm>
            <a:off x="2711450" y="5665788"/>
            <a:ext cx="211137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eaLnBrk="1" hangingPunct="1">
              <a:spcBef>
                <a:spcPct val="0"/>
              </a:spcBef>
              <a:buClrTx/>
              <a:buFontTx/>
              <a:buNone/>
            </a:pPr>
            <a:r>
              <a:rPr lang="de-DE" altLang="de-DE" u="sng">
                <a:solidFill>
                  <a:srgbClr val="FF0000"/>
                </a:solidFill>
                <a:latin typeface="Arial Unicode MS" panose="020B0604020202020204" pitchFamily="34" charset="-128"/>
              </a:rPr>
              <a:t>EB-AVO-GOBAK 8.3 zu § 8 </a:t>
            </a:r>
          </a:p>
        </p:txBody>
      </p:sp>
      <p:sp>
        <p:nvSpPr>
          <p:cNvPr id="15372" name="Rectangle 10"/>
          <p:cNvSpPr>
            <a:spLocks noChangeArrowheads="1"/>
          </p:cNvSpPr>
          <p:nvPr/>
        </p:nvSpPr>
        <p:spPr bwMode="auto">
          <a:xfrm>
            <a:off x="998538" y="4562475"/>
            <a:ext cx="1220787"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eaLnBrk="1" hangingPunct="1">
              <a:spcBef>
                <a:spcPct val="0"/>
              </a:spcBef>
              <a:buClrTx/>
              <a:buFontTx/>
              <a:buNone/>
            </a:pPr>
            <a:r>
              <a:rPr lang="de-DE" altLang="de-DE" u="sng"/>
              <a:t>NSchG § 11 (4) </a:t>
            </a:r>
          </a:p>
        </p:txBody>
      </p:sp>
      <p:sp>
        <p:nvSpPr>
          <p:cNvPr id="15373" name="Rectangle 11"/>
          <p:cNvSpPr>
            <a:spLocks noChangeArrowheads="1"/>
          </p:cNvSpPr>
          <p:nvPr/>
        </p:nvSpPr>
        <p:spPr bwMode="auto">
          <a:xfrm>
            <a:off x="1023938" y="5894388"/>
            <a:ext cx="1471612"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eaLnBrk="1" hangingPunct="1">
              <a:spcBef>
                <a:spcPct val="0"/>
              </a:spcBef>
              <a:buClrTx/>
              <a:buFontTx/>
              <a:buNone/>
            </a:pPr>
            <a:r>
              <a:rPr lang="de-DE" altLang="de-DE" u="sng">
                <a:solidFill>
                  <a:srgbClr val="0000FF"/>
                </a:solidFill>
                <a:latin typeface="Calibri" panose="020F0502020204030204" pitchFamily="34" charset="0"/>
                <a:cs typeface="Calibri" panose="020F0502020204030204" pitchFamily="34" charset="0"/>
              </a:rPr>
              <a:t>AVO-GOBAK § 19</a:t>
            </a:r>
            <a:r>
              <a:rPr lang="de-DE" altLang="de-DE" sz="1600" u="sng">
                <a:solidFill>
                  <a:srgbClr val="FF0000"/>
                </a:solidFill>
                <a:latin typeface="Arial Unicode MS" panose="020B0604020202020204" pitchFamily="34" charset="-128"/>
                <a:cs typeface="Calibri" panose="020F0502020204030204" pitchFamily="34" charset="0"/>
              </a:rPr>
              <a:t> </a:t>
            </a:r>
            <a:r>
              <a:rPr lang="de-DE" altLang="de-DE" u="sng">
                <a:cs typeface="Calibri" panose="020F0502020204030204" pitchFamily="34" charset="0"/>
              </a:rPr>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9B519668-66B8-415E-9D1F-056BA2BCBB1A}" type="slidenum">
              <a:rPr lang="de-DE" altLang="de-DE" smtClean="0">
                <a:latin typeface="Calibri" panose="020F0502020204030204" pitchFamily="34" charset="0"/>
                <a:ea typeface="Microsoft YaHei" panose="020B0503020204020204" pitchFamily="34" charset="-122"/>
              </a:rPr>
              <a:pPr>
                <a:spcBef>
                  <a:spcPct val="0"/>
                </a:spcBef>
                <a:buClrTx/>
                <a:buFontTx/>
                <a:buNone/>
              </a:pPr>
              <a:t>7</a:t>
            </a:fld>
            <a:endParaRPr lang="de-DE" altLang="de-DE">
              <a:latin typeface="Calibri" panose="020F0502020204030204" pitchFamily="34" charset="0"/>
              <a:ea typeface="Microsoft YaHei" panose="020B0503020204020204" pitchFamily="34" charset="-122"/>
            </a:endParaRPr>
          </a:p>
        </p:txBody>
      </p:sp>
      <p:sp>
        <p:nvSpPr>
          <p:cNvPr id="17411" name="Rectangle 1"/>
          <p:cNvSpPr>
            <a:spLocks noGrp="1" noRot="1" noChangeAspect="1" noChangeArrowheads="1" noTextEdit="1"/>
          </p:cNvSpPr>
          <p:nvPr>
            <p:ph type="sldImg"/>
          </p:nvPr>
        </p:nvSpPr>
        <p:spPr>
          <a:xfrm>
            <a:off x="917575" y="744538"/>
            <a:ext cx="4962525" cy="37226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2" name="Rectangle 2"/>
          <p:cNvSpPr>
            <a:spLocks noGrp="1" noChangeArrowheads="1"/>
          </p:cNvSpPr>
          <p:nvPr>
            <p:ph type="body" idx="1"/>
          </p:nvPr>
        </p:nvSpPr>
        <p:spPr>
          <a:xfrm>
            <a:off x="679450" y="4714875"/>
            <a:ext cx="5438775" cy="4467225"/>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6C635BDC-F64D-4233-A629-94249AF11B3E}" type="slidenum">
              <a:rPr lang="de-DE" altLang="de-DE" smtClean="0">
                <a:latin typeface="Calibri" panose="020F0502020204030204" pitchFamily="34" charset="0"/>
                <a:ea typeface="Microsoft YaHei" panose="020B0503020204020204" pitchFamily="34" charset="-122"/>
              </a:rPr>
              <a:pPr>
                <a:spcBef>
                  <a:spcPct val="0"/>
                </a:spcBef>
                <a:buClrTx/>
                <a:buFontTx/>
                <a:buNone/>
              </a:pPr>
              <a:t>8</a:t>
            </a:fld>
            <a:endParaRPr lang="de-DE" altLang="de-DE">
              <a:latin typeface="Calibri" panose="020F0502020204030204" pitchFamily="34" charset="0"/>
              <a:ea typeface="Microsoft YaHei" panose="020B0503020204020204" pitchFamily="34" charset="-122"/>
            </a:endParaRPr>
          </a:p>
        </p:txBody>
      </p:sp>
      <p:sp>
        <p:nvSpPr>
          <p:cNvPr id="19459" name="Rectangle 1"/>
          <p:cNvSpPr>
            <a:spLocks noGrp="1" noRot="1" noChangeAspect="1" noChangeArrowheads="1" noTextEdit="1"/>
          </p:cNvSpPr>
          <p:nvPr>
            <p:ph type="sldImg"/>
          </p:nvPr>
        </p:nvSpPr>
        <p:spPr>
          <a:xfrm>
            <a:off x="917575" y="744538"/>
            <a:ext cx="4962525" cy="37226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60" name="Rectangle 2"/>
          <p:cNvSpPr>
            <a:spLocks noGrp="1" noChangeArrowheads="1"/>
          </p:cNvSpPr>
          <p:nvPr>
            <p:ph type="body" idx="1"/>
          </p:nvPr>
        </p:nvSpPr>
        <p:spPr>
          <a:xfrm>
            <a:off x="679450" y="4714875"/>
            <a:ext cx="5438775" cy="4467225"/>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B827446C-63BE-4EF6-916A-66CC19708E3E}" type="slidenum">
              <a:rPr lang="de-DE" altLang="de-DE" smtClean="0">
                <a:latin typeface="Calibri" panose="020F0502020204030204" pitchFamily="34" charset="0"/>
                <a:ea typeface="Microsoft YaHei" panose="020B0503020204020204" pitchFamily="34" charset="-122"/>
              </a:rPr>
              <a:pPr>
                <a:spcBef>
                  <a:spcPct val="0"/>
                </a:spcBef>
                <a:buClrTx/>
                <a:buFontTx/>
                <a:buNone/>
              </a:pPr>
              <a:t>9</a:t>
            </a:fld>
            <a:endParaRPr lang="de-DE" altLang="de-DE">
              <a:latin typeface="Calibri" panose="020F0502020204030204" pitchFamily="34" charset="0"/>
              <a:ea typeface="Microsoft YaHei" panose="020B0503020204020204" pitchFamily="34" charset="-122"/>
            </a:endParaRPr>
          </a:p>
        </p:txBody>
      </p:sp>
      <p:sp>
        <p:nvSpPr>
          <p:cNvPr id="21507" name="Rectangle 1"/>
          <p:cNvSpPr>
            <a:spLocks noGrp="1" noRot="1" noChangeAspect="1" noChangeArrowheads="1" noTextEdit="1"/>
          </p:cNvSpPr>
          <p:nvPr>
            <p:ph type="sldImg"/>
          </p:nvPr>
        </p:nvSpPr>
        <p:spPr>
          <a:xfrm>
            <a:off x="917575" y="744538"/>
            <a:ext cx="4962525" cy="37226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8" name="Rectangle 2"/>
          <p:cNvSpPr>
            <a:spLocks noGrp="1" noChangeArrowheads="1"/>
          </p:cNvSpPr>
          <p:nvPr>
            <p:ph type="body" idx="1"/>
          </p:nvPr>
        </p:nvSpPr>
        <p:spPr>
          <a:xfrm>
            <a:off x="679450" y="4714875"/>
            <a:ext cx="5438775" cy="4467225"/>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Rectangle 3"/>
          <p:cNvSpPr>
            <a:spLocks noGrp="1" noChangeArrowheads="1"/>
          </p:cNvSpPr>
          <p:nvPr>
            <p:ph type="dt" idx="10"/>
          </p:nvPr>
        </p:nvSpPr>
        <p:spPr>
          <a:ln/>
        </p:spPr>
        <p:txBody>
          <a:bodyPr/>
          <a:lstStyle>
            <a:lvl1pPr>
              <a:defRPr/>
            </a:lvl1pPr>
          </a:lstStyle>
          <a:p>
            <a:pPr>
              <a:defRPr/>
            </a:pPr>
            <a:endParaRPr lang="de-DE" altLang="de-DE"/>
          </a:p>
        </p:txBody>
      </p:sp>
      <p:sp>
        <p:nvSpPr>
          <p:cNvPr id="5" name="Rectangle 5"/>
          <p:cNvSpPr>
            <a:spLocks noGrp="1" noChangeArrowheads="1"/>
          </p:cNvSpPr>
          <p:nvPr>
            <p:ph type="sldNum" idx="11"/>
          </p:nvPr>
        </p:nvSpPr>
        <p:spPr>
          <a:ln/>
        </p:spPr>
        <p:txBody>
          <a:bodyPr/>
          <a:lstStyle>
            <a:lvl1pPr>
              <a:defRPr/>
            </a:lvl1pPr>
          </a:lstStyle>
          <a:p>
            <a:pPr>
              <a:defRPr/>
            </a:pPr>
            <a:fld id="{C363FCD3-FF27-4A83-A248-F25103C13417}" type="slidenum">
              <a:rPr lang="de-DE" altLang="de-DE"/>
              <a:pPr>
                <a:defRPr/>
              </a:pPr>
              <a:t>‹Nr.›</a:t>
            </a:fld>
            <a:endParaRPr lang="de-DE" altLang="de-DE"/>
          </a:p>
        </p:txBody>
      </p:sp>
    </p:spTree>
    <p:extLst>
      <p:ext uri="{BB962C8B-B14F-4D97-AF65-F5344CB8AC3E}">
        <p14:creationId xmlns:p14="http://schemas.microsoft.com/office/powerpoint/2010/main" val="12753916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3"/>
          <p:cNvSpPr>
            <a:spLocks noGrp="1" noChangeArrowheads="1"/>
          </p:cNvSpPr>
          <p:nvPr>
            <p:ph type="dt" idx="10"/>
          </p:nvPr>
        </p:nvSpPr>
        <p:spPr>
          <a:ln/>
        </p:spPr>
        <p:txBody>
          <a:bodyPr/>
          <a:lstStyle>
            <a:lvl1pPr>
              <a:defRPr/>
            </a:lvl1pPr>
          </a:lstStyle>
          <a:p>
            <a:pPr>
              <a:defRPr/>
            </a:pPr>
            <a:endParaRPr lang="de-DE" altLang="de-DE"/>
          </a:p>
        </p:txBody>
      </p:sp>
      <p:sp>
        <p:nvSpPr>
          <p:cNvPr id="5" name="Rectangle 5"/>
          <p:cNvSpPr>
            <a:spLocks noGrp="1" noChangeArrowheads="1"/>
          </p:cNvSpPr>
          <p:nvPr>
            <p:ph type="sldNum" idx="11"/>
          </p:nvPr>
        </p:nvSpPr>
        <p:spPr>
          <a:ln/>
        </p:spPr>
        <p:txBody>
          <a:bodyPr/>
          <a:lstStyle>
            <a:lvl1pPr>
              <a:defRPr/>
            </a:lvl1pPr>
          </a:lstStyle>
          <a:p>
            <a:pPr>
              <a:defRPr/>
            </a:pPr>
            <a:fld id="{4CC624F4-F3B6-4DA2-8569-9D2DC03A2D52}" type="slidenum">
              <a:rPr lang="de-DE" altLang="de-DE"/>
              <a:pPr>
                <a:defRPr/>
              </a:pPr>
              <a:t>‹Nr.›</a:t>
            </a:fld>
            <a:endParaRPr lang="de-DE" altLang="de-DE"/>
          </a:p>
        </p:txBody>
      </p:sp>
    </p:spTree>
    <p:extLst>
      <p:ext uri="{BB962C8B-B14F-4D97-AF65-F5344CB8AC3E}">
        <p14:creationId xmlns:p14="http://schemas.microsoft.com/office/powerpoint/2010/main" val="34068942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5813" cy="5849937"/>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49937"/>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3"/>
          <p:cNvSpPr>
            <a:spLocks noGrp="1" noChangeArrowheads="1"/>
          </p:cNvSpPr>
          <p:nvPr>
            <p:ph type="dt" idx="10"/>
          </p:nvPr>
        </p:nvSpPr>
        <p:spPr>
          <a:ln/>
        </p:spPr>
        <p:txBody>
          <a:bodyPr/>
          <a:lstStyle>
            <a:lvl1pPr>
              <a:defRPr/>
            </a:lvl1pPr>
          </a:lstStyle>
          <a:p>
            <a:pPr>
              <a:defRPr/>
            </a:pPr>
            <a:endParaRPr lang="de-DE" altLang="de-DE"/>
          </a:p>
        </p:txBody>
      </p:sp>
      <p:sp>
        <p:nvSpPr>
          <p:cNvPr id="5" name="Rectangle 5"/>
          <p:cNvSpPr>
            <a:spLocks noGrp="1" noChangeArrowheads="1"/>
          </p:cNvSpPr>
          <p:nvPr>
            <p:ph type="sldNum" idx="11"/>
          </p:nvPr>
        </p:nvSpPr>
        <p:spPr>
          <a:ln/>
        </p:spPr>
        <p:txBody>
          <a:bodyPr/>
          <a:lstStyle>
            <a:lvl1pPr>
              <a:defRPr/>
            </a:lvl1pPr>
          </a:lstStyle>
          <a:p>
            <a:pPr>
              <a:defRPr/>
            </a:pPr>
            <a:fld id="{F35EED0F-B28E-40E3-B90F-E7EF102E8422}" type="slidenum">
              <a:rPr lang="de-DE" altLang="de-DE"/>
              <a:pPr>
                <a:defRPr/>
              </a:pPr>
              <a:t>‹Nr.›</a:t>
            </a:fld>
            <a:endParaRPr lang="de-DE" altLang="de-DE"/>
          </a:p>
        </p:txBody>
      </p:sp>
    </p:spTree>
    <p:extLst>
      <p:ext uri="{BB962C8B-B14F-4D97-AF65-F5344CB8AC3E}">
        <p14:creationId xmlns:p14="http://schemas.microsoft.com/office/powerpoint/2010/main" val="24370923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Rectangle 5"/>
          <p:cNvSpPr>
            <a:spLocks noGrp="1" noChangeArrowheads="1"/>
          </p:cNvSpPr>
          <p:nvPr>
            <p:ph type="sldNum" idx="10"/>
          </p:nvPr>
        </p:nvSpPr>
        <p:spPr>
          <a:ln/>
        </p:spPr>
        <p:txBody>
          <a:bodyPr/>
          <a:lstStyle>
            <a:lvl1pPr>
              <a:defRPr/>
            </a:lvl1pPr>
          </a:lstStyle>
          <a:p>
            <a:pPr>
              <a:defRPr/>
            </a:pPr>
            <a:fld id="{A924F94F-DF8B-485F-AD0E-6C9022BC47E0}" type="slidenum">
              <a:rPr lang="de-DE" altLang="de-DE"/>
              <a:pPr>
                <a:defRPr/>
              </a:pPr>
              <a:t>‹Nr.›</a:t>
            </a:fld>
            <a:endParaRPr lang="de-DE" altLang="de-DE"/>
          </a:p>
        </p:txBody>
      </p:sp>
    </p:spTree>
    <p:extLst>
      <p:ext uri="{BB962C8B-B14F-4D97-AF65-F5344CB8AC3E}">
        <p14:creationId xmlns:p14="http://schemas.microsoft.com/office/powerpoint/2010/main" val="6169761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5"/>
          <p:cNvSpPr>
            <a:spLocks noGrp="1" noChangeArrowheads="1"/>
          </p:cNvSpPr>
          <p:nvPr>
            <p:ph type="sldNum" idx="10"/>
          </p:nvPr>
        </p:nvSpPr>
        <p:spPr>
          <a:ln/>
        </p:spPr>
        <p:txBody>
          <a:bodyPr/>
          <a:lstStyle>
            <a:lvl1pPr>
              <a:defRPr/>
            </a:lvl1pPr>
          </a:lstStyle>
          <a:p>
            <a:pPr>
              <a:defRPr/>
            </a:pPr>
            <a:fld id="{E50731A0-1060-4FFE-98E7-A7CF6891A6C6}" type="slidenum">
              <a:rPr lang="de-DE" altLang="de-DE"/>
              <a:pPr>
                <a:defRPr/>
              </a:pPr>
              <a:t>‹Nr.›</a:t>
            </a:fld>
            <a:endParaRPr lang="de-DE" altLang="de-DE"/>
          </a:p>
        </p:txBody>
      </p:sp>
    </p:spTree>
    <p:extLst>
      <p:ext uri="{BB962C8B-B14F-4D97-AF65-F5344CB8AC3E}">
        <p14:creationId xmlns:p14="http://schemas.microsoft.com/office/powerpoint/2010/main" val="33820525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Formatvorlagen des Textmasters bearbeiten</a:t>
            </a:r>
          </a:p>
        </p:txBody>
      </p:sp>
      <p:sp>
        <p:nvSpPr>
          <p:cNvPr id="4" name="Rectangle 5"/>
          <p:cNvSpPr>
            <a:spLocks noGrp="1" noChangeArrowheads="1"/>
          </p:cNvSpPr>
          <p:nvPr>
            <p:ph type="sldNum" idx="10"/>
          </p:nvPr>
        </p:nvSpPr>
        <p:spPr>
          <a:ln/>
        </p:spPr>
        <p:txBody>
          <a:bodyPr/>
          <a:lstStyle>
            <a:lvl1pPr>
              <a:defRPr/>
            </a:lvl1pPr>
          </a:lstStyle>
          <a:p>
            <a:pPr>
              <a:defRPr/>
            </a:pPr>
            <a:fld id="{04AD3147-E592-42E9-B879-71F5D55A9C6F}" type="slidenum">
              <a:rPr lang="de-DE" altLang="de-DE"/>
              <a:pPr>
                <a:defRPr/>
              </a:pPr>
              <a:t>‹Nr.›</a:t>
            </a:fld>
            <a:endParaRPr lang="de-DE" altLang="de-DE"/>
          </a:p>
        </p:txBody>
      </p:sp>
    </p:spTree>
    <p:extLst>
      <p:ext uri="{BB962C8B-B14F-4D97-AF65-F5344CB8AC3E}">
        <p14:creationId xmlns:p14="http://schemas.microsoft.com/office/powerpoint/2010/main" val="27454216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7013" cy="4524375"/>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6613" y="1600200"/>
            <a:ext cx="4038600" cy="4524375"/>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5"/>
          <p:cNvSpPr>
            <a:spLocks noGrp="1" noChangeArrowheads="1"/>
          </p:cNvSpPr>
          <p:nvPr>
            <p:ph type="sldNum" idx="10"/>
          </p:nvPr>
        </p:nvSpPr>
        <p:spPr>
          <a:ln/>
        </p:spPr>
        <p:txBody>
          <a:bodyPr/>
          <a:lstStyle>
            <a:lvl1pPr>
              <a:defRPr/>
            </a:lvl1pPr>
          </a:lstStyle>
          <a:p>
            <a:pPr>
              <a:defRPr/>
            </a:pPr>
            <a:fld id="{894D8F40-8E91-402C-B79D-59BCCA728084}" type="slidenum">
              <a:rPr lang="de-DE" altLang="de-DE"/>
              <a:pPr>
                <a:defRPr/>
              </a:pPr>
              <a:t>‹Nr.›</a:t>
            </a:fld>
            <a:endParaRPr lang="de-DE" altLang="de-DE"/>
          </a:p>
        </p:txBody>
      </p:sp>
    </p:spTree>
    <p:extLst>
      <p:ext uri="{BB962C8B-B14F-4D97-AF65-F5344CB8AC3E}">
        <p14:creationId xmlns:p14="http://schemas.microsoft.com/office/powerpoint/2010/main" val="32224609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a:t>Titelmasterformat durch Klicken bearbeiten</a:t>
            </a:r>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630238" y="2505075"/>
            <a:ext cx="386873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5"/>
          <p:cNvSpPr>
            <a:spLocks noGrp="1" noChangeArrowheads="1"/>
          </p:cNvSpPr>
          <p:nvPr>
            <p:ph type="sldNum" idx="10"/>
          </p:nvPr>
        </p:nvSpPr>
        <p:spPr>
          <a:ln/>
        </p:spPr>
        <p:txBody>
          <a:bodyPr/>
          <a:lstStyle>
            <a:lvl1pPr>
              <a:defRPr/>
            </a:lvl1pPr>
          </a:lstStyle>
          <a:p>
            <a:pPr>
              <a:defRPr/>
            </a:pPr>
            <a:fld id="{60360B8C-236C-444D-ABE6-2C63AD6FA0E9}" type="slidenum">
              <a:rPr lang="de-DE" altLang="de-DE"/>
              <a:pPr>
                <a:defRPr/>
              </a:pPr>
              <a:t>‹Nr.›</a:t>
            </a:fld>
            <a:endParaRPr lang="de-DE" altLang="de-DE"/>
          </a:p>
        </p:txBody>
      </p:sp>
    </p:spTree>
    <p:extLst>
      <p:ext uri="{BB962C8B-B14F-4D97-AF65-F5344CB8AC3E}">
        <p14:creationId xmlns:p14="http://schemas.microsoft.com/office/powerpoint/2010/main" val="24368526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5"/>
          <p:cNvSpPr>
            <a:spLocks noGrp="1" noChangeArrowheads="1"/>
          </p:cNvSpPr>
          <p:nvPr>
            <p:ph type="sldNum" idx="10"/>
          </p:nvPr>
        </p:nvSpPr>
        <p:spPr>
          <a:ln/>
        </p:spPr>
        <p:txBody>
          <a:bodyPr/>
          <a:lstStyle>
            <a:lvl1pPr>
              <a:defRPr/>
            </a:lvl1pPr>
          </a:lstStyle>
          <a:p>
            <a:pPr>
              <a:defRPr/>
            </a:pPr>
            <a:fld id="{1DD7AE41-8FEF-41CB-A074-B2EF19B583FC}" type="slidenum">
              <a:rPr lang="de-DE" altLang="de-DE"/>
              <a:pPr>
                <a:defRPr/>
              </a:pPr>
              <a:t>‹Nr.›</a:t>
            </a:fld>
            <a:endParaRPr lang="de-DE" altLang="de-DE"/>
          </a:p>
        </p:txBody>
      </p:sp>
    </p:spTree>
    <p:extLst>
      <p:ext uri="{BB962C8B-B14F-4D97-AF65-F5344CB8AC3E}">
        <p14:creationId xmlns:p14="http://schemas.microsoft.com/office/powerpoint/2010/main" val="1885619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pPr>
              <a:defRPr/>
            </a:pPr>
            <a:fld id="{FADCA876-5AF4-41F3-AB72-951D9CAEB315}" type="slidenum">
              <a:rPr lang="de-DE" altLang="de-DE"/>
              <a:pPr>
                <a:defRPr/>
              </a:pPr>
              <a:t>‹Nr.›</a:t>
            </a:fld>
            <a:endParaRPr lang="de-DE" altLang="de-DE"/>
          </a:p>
        </p:txBody>
      </p:sp>
    </p:spTree>
    <p:extLst>
      <p:ext uri="{BB962C8B-B14F-4D97-AF65-F5344CB8AC3E}">
        <p14:creationId xmlns:p14="http://schemas.microsoft.com/office/powerpoint/2010/main" val="21429263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Rectangle 5"/>
          <p:cNvSpPr>
            <a:spLocks noGrp="1" noChangeArrowheads="1"/>
          </p:cNvSpPr>
          <p:nvPr>
            <p:ph type="sldNum" idx="10"/>
          </p:nvPr>
        </p:nvSpPr>
        <p:spPr>
          <a:ln/>
        </p:spPr>
        <p:txBody>
          <a:bodyPr/>
          <a:lstStyle>
            <a:lvl1pPr>
              <a:defRPr/>
            </a:lvl1pPr>
          </a:lstStyle>
          <a:p>
            <a:pPr>
              <a:defRPr/>
            </a:pPr>
            <a:fld id="{BAEB6B97-3D40-471C-BC9F-B770B47F3C64}" type="slidenum">
              <a:rPr lang="de-DE" altLang="de-DE"/>
              <a:pPr>
                <a:defRPr/>
              </a:pPr>
              <a:t>‹Nr.›</a:t>
            </a:fld>
            <a:endParaRPr lang="de-DE" altLang="de-DE"/>
          </a:p>
        </p:txBody>
      </p:sp>
    </p:spTree>
    <p:extLst>
      <p:ext uri="{BB962C8B-B14F-4D97-AF65-F5344CB8AC3E}">
        <p14:creationId xmlns:p14="http://schemas.microsoft.com/office/powerpoint/2010/main" val="14739129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3"/>
          <p:cNvSpPr>
            <a:spLocks noGrp="1" noChangeArrowheads="1"/>
          </p:cNvSpPr>
          <p:nvPr>
            <p:ph type="dt" idx="10"/>
          </p:nvPr>
        </p:nvSpPr>
        <p:spPr>
          <a:ln/>
        </p:spPr>
        <p:txBody>
          <a:bodyPr/>
          <a:lstStyle>
            <a:lvl1pPr>
              <a:defRPr/>
            </a:lvl1pPr>
          </a:lstStyle>
          <a:p>
            <a:pPr>
              <a:defRPr/>
            </a:pPr>
            <a:endParaRPr lang="de-DE" altLang="de-DE"/>
          </a:p>
        </p:txBody>
      </p:sp>
      <p:sp>
        <p:nvSpPr>
          <p:cNvPr id="5" name="Rectangle 5"/>
          <p:cNvSpPr>
            <a:spLocks noGrp="1" noChangeArrowheads="1"/>
          </p:cNvSpPr>
          <p:nvPr>
            <p:ph type="sldNum" idx="11"/>
          </p:nvPr>
        </p:nvSpPr>
        <p:spPr>
          <a:ln/>
        </p:spPr>
        <p:txBody>
          <a:bodyPr/>
          <a:lstStyle>
            <a:lvl1pPr>
              <a:defRPr/>
            </a:lvl1pPr>
          </a:lstStyle>
          <a:p>
            <a:pPr>
              <a:defRPr/>
            </a:pPr>
            <a:fld id="{B47C87FC-E51E-499E-9764-2729790083D0}" type="slidenum">
              <a:rPr lang="de-DE" altLang="de-DE"/>
              <a:pPr>
                <a:defRPr/>
              </a:pPr>
              <a:t>‹Nr.›</a:t>
            </a:fld>
            <a:endParaRPr lang="de-DE" altLang="de-DE"/>
          </a:p>
        </p:txBody>
      </p:sp>
    </p:spTree>
    <p:extLst>
      <p:ext uri="{BB962C8B-B14F-4D97-AF65-F5344CB8AC3E}">
        <p14:creationId xmlns:p14="http://schemas.microsoft.com/office/powerpoint/2010/main" val="30825121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Rectangle 5"/>
          <p:cNvSpPr>
            <a:spLocks noGrp="1" noChangeArrowheads="1"/>
          </p:cNvSpPr>
          <p:nvPr>
            <p:ph type="sldNum" idx="10"/>
          </p:nvPr>
        </p:nvSpPr>
        <p:spPr>
          <a:ln/>
        </p:spPr>
        <p:txBody>
          <a:bodyPr/>
          <a:lstStyle>
            <a:lvl1pPr>
              <a:defRPr/>
            </a:lvl1pPr>
          </a:lstStyle>
          <a:p>
            <a:pPr>
              <a:defRPr/>
            </a:pPr>
            <a:fld id="{4212BFFE-A935-48F5-9767-640F2DFF59F3}" type="slidenum">
              <a:rPr lang="de-DE" altLang="de-DE"/>
              <a:pPr>
                <a:defRPr/>
              </a:pPr>
              <a:t>‹Nr.›</a:t>
            </a:fld>
            <a:endParaRPr lang="de-DE" altLang="de-DE"/>
          </a:p>
        </p:txBody>
      </p:sp>
    </p:spTree>
    <p:extLst>
      <p:ext uri="{BB962C8B-B14F-4D97-AF65-F5344CB8AC3E}">
        <p14:creationId xmlns:p14="http://schemas.microsoft.com/office/powerpoint/2010/main" val="18474935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5"/>
          <p:cNvSpPr>
            <a:spLocks noGrp="1" noChangeArrowheads="1"/>
          </p:cNvSpPr>
          <p:nvPr>
            <p:ph type="sldNum" idx="10"/>
          </p:nvPr>
        </p:nvSpPr>
        <p:spPr>
          <a:ln/>
        </p:spPr>
        <p:txBody>
          <a:bodyPr/>
          <a:lstStyle>
            <a:lvl1pPr>
              <a:defRPr/>
            </a:lvl1pPr>
          </a:lstStyle>
          <a:p>
            <a:pPr>
              <a:defRPr/>
            </a:pPr>
            <a:fld id="{D80E9B88-8341-4FDA-B632-60EF88C49F3D}" type="slidenum">
              <a:rPr lang="de-DE" altLang="de-DE"/>
              <a:pPr>
                <a:defRPr/>
              </a:pPr>
              <a:t>‹Nr.›</a:t>
            </a:fld>
            <a:endParaRPr lang="de-DE" altLang="de-DE"/>
          </a:p>
        </p:txBody>
      </p:sp>
    </p:spTree>
    <p:extLst>
      <p:ext uri="{BB962C8B-B14F-4D97-AF65-F5344CB8AC3E}">
        <p14:creationId xmlns:p14="http://schemas.microsoft.com/office/powerpoint/2010/main" val="27050707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5813" cy="5849937"/>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49937"/>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5"/>
          <p:cNvSpPr>
            <a:spLocks noGrp="1" noChangeArrowheads="1"/>
          </p:cNvSpPr>
          <p:nvPr>
            <p:ph type="sldNum" idx="10"/>
          </p:nvPr>
        </p:nvSpPr>
        <p:spPr>
          <a:ln/>
        </p:spPr>
        <p:txBody>
          <a:bodyPr/>
          <a:lstStyle>
            <a:lvl1pPr>
              <a:defRPr/>
            </a:lvl1pPr>
          </a:lstStyle>
          <a:p>
            <a:pPr>
              <a:defRPr/>
            </a:pPr>
            <a:fld id="{7ED8B3F6-DAE8-4C8A-B718-B7DEA5425364}" type="slidenum">
              <a:rPr lang="de-DE" altLang="de-DE"/>
              <a:pPr>
                <a:defRPr/>
              </a:pPr>
              <a:t>‹Nr.›</a:t>
            </a:fld>
            <a:endParaRPr lang="de-DE" altLang="de-DE"/>
          </a:p>
        </p:txBody>
      </p:sp>
    </p:spTree>
    <p:extLst>
      <p:ext uri="{BB962C8B-B14F-4D97-AF65-F5344CB8AC3E}">
        <p14:creationId xmlns:p14="http://schemas.microsoft.com/office/powerpoint/2010/main" val="31455463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Formatvorlagen des Textmasters bearbeiten</a:t>
            </a:r>
          </a:p>
        </p:txBody>
      </p:sp>
      <p:sp>
        <p:nvSpPr>
          <p:cNvPr id="4" name="Rectangle 3"/>
          <p:cNvSpPr>
            <a:spLocks noGrp="1" noChangeArrowheads="1"/>
          </p:cNvSpPr>
          <p:nvPr>
            <p:ph type="dt" idx="10"/>
          </p:nvPr>
        </p:nvSpPr>
        <p:spPr>
          <a:ln/>
        </p:spPr>
        <p:txBody>
          <a:bodyPr/>
          <a:lstStyle>
            <a:lvl1pPr>
              <a:defRPr/>
            </a:lvl1pPr>
          </a:lstStyle>
          <a:p>
            <a:pPr>
              <a:defRPr/>
            </a:pPr>
            <a:endParaRPr lang="de-DE" altLang="de-DE"/>
          </a:p>
        </p:txBody>
      </p:sp>
      <p:sp>
        <p:nvSpPr>
          <p:cNvPr id="5" name="Rectangle 5"/>
          <p:cNvSpPr>
            <a:spLocks noGrp="1" noChangeArrowheads="1"/>
          </p:cNvSpPr>
          <p:nvPr>
            <p:ph type="sldNum" idx="11"/>
          </p:nvPr>
        </p:nvSpPr>
        <p:spPr>
          <a:ln/>
        </p:spPr>
        <p:txBody>
          <a:bodyPr/>
          <a:lstStyle>
            <a:lvl1pPr>
              <a:defRPr/>
            </a:lvl1pPr>
          </a:lstStyle>
          <a:p>
            <a:pPr>
              <a:defRPr/>
            </a:pPr>
            <a:fld id="{9CFBB85F-A47A-4D88-AF35-CF37FC02D2DC}" type="slidenum">
              <a:rPr lang="de-DE" altLang="de-DE"/>
              <a:pPr>
                <a:defRPr/>
              </a:pPr>
              <a:t>‹Nr.›</a:t>
            </a:fld>
            <a:endParaRPr lang="de-DE" altLang="de-DE"/>
          </a:p>
        </p:txBody>
      </p:sp>
    </p:spTree>
    <p:extLst>
      <p:ext uri="{BB962C8B-B14F-4D97-AF65-F5344CB8AC3E}">
        <p14:creationId xmlns:p14="http://schemas.microsoft.com/office/powerpoint/2010/main" val="41958079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7013" cy="4524375"/>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6613" y="1600200"/>
            <a:ext cx="4038600" cy="4524375"/>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3"/>
          <p:cNvSpPr>
            <a:spLocks noGrp="1" noChangeArrowheads="1"/>
          </p:cNvSpPr>
          <p:nvPr>
            <p:ph type="dt" idx="10"/>
          </p:nvPr>
        </p:nvSpPr>
        <p:spPr>
          <a:ln/>
        </p:spPr>
        <p:txBody>
          <a:bodyPr/>
          <a:lstStyle>
            <a:lvl1pPr>
              <a:defRPr/>
            </a:lvl1pPr>
          </a:lstStyle>
          <a:p>
            <a:pPr>
              <a:defRPr/>
            </a:pPr>
            <a:endParaRPr lang="de-DE" altLang="de-DE"/>
          </a:p>
        </p:txBody>
      </p:sp>
      <p:sp>
        <p:nvSpPr>
          <p:cNvPr id="6" name="Rectangle 5"/>
          <p:cNvSpPr>
            <a:spLocks noGrp="1" noChangeArrowheads="1"/>
          </p:cNvSpPr>
          <p:nvPr>
            <p:ph type="sldNum" idx="11"/>
          </p:nvPr>
        </p:nvSpPr>
        <p:spPr>
          <a:ln/>
        </p:spPr>
        <p:txBody>
          <a:bodyPr/>
          <a:lstStyle>
            <a:lvl1pPr>
              <a:defRPr/>
            </a:lvl1pPr>
          </a:lstStyle>
          <a:p>
            <a:pPr>
              <a:defRPr/>
            </a:pPr>
            <a:fld id="{0ABEC27E-C47D-45DF-B36A-0CB62ED5A814}" type="slidenum">
              <a:rPr lang="de-DE" altLang="de-DE"/>
              <a:pPr>
                <a:defRPr/>
              </a:pPr>
              <a:t>‹Nr.›</a:t>
            </a:fld>
            <a:endParaRPr lang="de-DE" altLang="de-DE"/>
          </a:p>
        </p:txBody>
      </p:sp>
    </p:spTree>
    <p:extLst>
      <p:ext uri="{BB962C8B-B14F-4D97-AF65-F5344CB8AC3E}">
        <p14:creationId xmlns:p14="http://schemas.microsoft.com/office/powerpoint/2010/main" val="19738499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a:t>Titelmasterformat durch Klicken bearbeiten</a:t>
            </a:r>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630238" y="2505075"/>
            <a:ext cx="386873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3"/>
          <p:cNvSpPr>
            <a:spLocks noGrp="1" noChangeArrowheads="1"/>
          </p:cNvSpPr>
          <p:nvPr>
            <p:ph type="dt" idx="10"/>
          </p:nvPr>
        </p:nvSpPr>
        <p:spPr>
          <a:ln/>
        </p:spPr>
        <p:txBody>
          <a:bodyPr/>
          <a:lstStyle>
            <a:lvl1pPr>
              <a:defRPr/>
            </a:lvl1pPr>
          </a:lstStyle>
          <a:p>
            <a:pPr>
              <a:defRPr/>
            </a:pPr>
            <a:endParaRPr lang="de-DE" altLang="de-DE"/>
          </a:p>
        </p:txBody>
      </p:sp>
      <p:sp>
        <p:nvSpPr>
          <p:cNvPr id="8" name="Rectangle 5"/>
          <p:cNvSpPr>
            <a:spLocks noGrp="1" noChangeArrowheads="1"/>
          </p:cNvSpPr>
          <p:nvPr>
            <p:ph type="sldNum" idx="11"/>
          </p:nvPr>
        </p:nvSpPr>
        <p:spPr>
          <a:ln/>
        </p:spPr>
        <p:txBody>
          <a:bodyPr/>
          <a:lstStyle>
            <a:lvl1pPr>
              <a:defRPr/>
            </a:lvl1pPr>
          </a:lstStyle>
          <a:p>
            <a:pPr>
              <a:defRPr/>
            </a:pPr>
            <a:fld id="{00557DE7-0127-45D0-B224-692EBC873BA0}" type="slidenum">
              <a:rPr lang="de-DE" altLang="de-DE"/>
              <a:pPr>
                <a:defRPr/>
              </a:pPr>
              <a:t>‹Nr.›</a:t>
            </a:fld>
            <a:endParaRPr lang="de-DE" altLang="de-DE"/>
          </a:p>
        </p:txBody>
      </p:sp>
    </p:spTree>
    <p:extLst>
      <p:ext uri="{BB962C8B-B14F-4D97-AF65-F5344CB8AC3E}">
        <p14:creationId xmlns:p14="http://schemas.microsoft.com/office/powerpoint/2010/main" val="28070284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3"/>
          <p:cNvSpPr>
            <a:spLocks noGrp="1" noChangeArrowheads="1"/>
          </p:cNvSpPr>
          <p:nvPr>
            <p:ph type="dt" idx="10"/>
          </p:nvPr>
        </p:nvSpPr>
        <p:spPr>
          <a:ln/>
        </p:spPr>
        <p:txBody>
          <a:bodyPr/>
          <a:lstStyle>
            <a:lvl1pPr>
              <a:defRPr/>
            </a:lvl1pPr>
          </a:lstStyle>
          <a:p>
            <a:pPr>
              <a:defRPr/>
            </a:pPr>
            <a:endParaRPr lang="de-DE" altLang="de-DE"/>
          </a:p>
        </p:txBody>
      </p:sp>
      <p:sp>
        <p:nvSpPr>
          <p:cNvPr id="4" name="Rectangle 5"/>
          <p:cNvSpPr>
            <a:spLocks noGrp="1" noChangeArrowheads="1"/>
          </p:cNvSpPr>
          <p:nvPr>
            <p:ph type="sldNum" idx="11"/>
          </p:nvPr>
        </p:nvSpPr>
        <p:spPr>
          <a:ln/>
        </p:spPr>
        <p:txBody>
          <a:bodyPr/>
          <a:lstStyle>
            <a:lvl1pPr>
              <a:defRPr/>
            </a:lvl1pPr>
          </a:lstStyle>
          <a:p>
            <a:pPr>
              <a:defRPr/>
            </a:pPr>
            <a:fld id="{70EF301E-716F-49DF-8896-576F1F7A6F59}" type="slidenum">
              <a:rPr lang="de-DE" altLang="de-DE"/>
              <a:pPr>
                <a:defRPr/>
              </a:pPr>
              <a:t>‹Nr.›</a:t>
            </a:fld>
            <a:endParaRPr lang="de-DE" altLang="de-DE"/>
          </a:p>
        </p:txBody>
      </p:sp>
    </p:spTree>
    <p:extLst>
      <p:ext uri="{BB962C8B-B14F-4D97-AF65-F5344CB8AC3E}">
        <p14:creationId xmlns:p14="http://schemas.microsoft.com/office/powerpoint/2010/main" val="32001134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de-DE" altLang="de-DE"/>
          </a:p>
        </p:txBody>
      </p:sp>
      <p:sp>
        <p:nvSpPr>
          <p:cNvPr id="3" name="Rectangle 5"/>
          <p:cNvSpPr>
            <a:spLocks noGrp="1" noChangeArrowheads="1"/>
          </p:cNvSpPr>
          <p:nvPr>
            <p:ph type="sldNum" idx="11"/>
          </p:nvPr>
        </p:nvSpPr>
        <p:spPr>
          <a:ln/>
        </p:spPr>
        <p:txBody>
          <a:bodyPr/>
          <a:lstStyle>
            <a:lvl1pPr>
              <a:defRPr/>
            </a:lvl1pPr>
          </a:lstStyle>
          <a:p>
            <a:pPr>
              <a:defRPr/>
            </a:pPr>
            <a:fld id="{04142320-8D02-4F42-B30A-5FF31D1A526B}" type="slidenum">
              <a:rPr lang="de-DE" altLang="de-DE"/>
              <a:pPr>
                <a:defRPr/>
              </a:pPr>
              <a:t>‹Nr.›</a:t>
            </a:fld>
            <a:endParaRPr lang="de-DE" altLang="de-DE"/>
          </a:p>
        </p:txBody>
      </p:sp>
    </p:spTree>
    <p:extLst>
      <p:ext uri="{BB962C8B-B14F-4D97-AF65-F5344CB8AC3E}">
        <p14:creationId xmlns:p14="http://schemas.microsoft.com/office/powerpoint/2010/main" val="25104061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Rectangle 3"/>
          <p:cNvSpPr>
            <a:spLocks noGrp="1" noChangeArrowheads="1"/>
          </p:cNvSpPr>
          <p:nvPr>
            <p:ph type="dt" idx="10"/>
          </p:nvPr>
        </p:nvSpPr>
        <p:spPr>
          <a:ln/>
        </p:spPr>
        <p:txBody>
          <a:bodyPr/>
          <a:lstStyle>
            <a:lvl1pPr>
              <a:defRPr/>
            </a:lvl1pPr>
          </a:lstStyle>
          <a:p>
            <a:pPr>
              <a:defRPr/>
            </a:pPr>
            <a:endParaRPr lang="de-DE" altLang="de-DE"/>
          </a:p>
        </p:txBody>
      </p:sp>
      <p:sp>
        <p:nvSpPr>
          <p:cNvPr id="6" name="Rectangle 5"/>
          <p:cNvSpPr>
            <a:spLocks noGrp="1" noChangeArrowheads="1"/>
          </p:cNvSpPr>
          <p:nvPr>
            <p:ph type="sldNum" idx="11"/>
          </p:nvPr>
        </p:nvSpPr>
        <p:spPr>
          <a:ln/>
        </p:spPr>
        <p:txBody>
          <a:bodyPr/>
          <a:lstStyle>
            <a:lvl1pPr>
              <a:defRPr/>
            </a:lvl1pPr>
          </a:lstStyle>
          <a:p>
            <a:pPr>
              <a:defRPr/>
            </a:pPr>
            <a:fld id="{7DFD463C-676F-4A18-ADBE-C40E12D6181B}" type="slidenum">
              <a:rPr lang="de-DE" altLang="de-DE"/>
              <a:pPr>
                <a:defRPr/>
              </a:pPr>
              <a:t>‹Nr.›</a:t>
            </a:fld>
            <a:endParaRPr lang="de-DE" altLang="de-DE"/>
          </a:p>
        </p:txBody>
      </p:sp>
    </p:spTree>
    <p:extLst>
      <p:ext uri="{BB962C8B-B14F-4D97-AF65-F5344CB8AC3E}">
        <p14:creationId xmlns:p14="http://schemas.microsoft.com/office/powerpoint/2010/main" val="31614169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Rectangle 3"/>
          <p:cNvSpPr>
            <a:spLocks noGrp="1" noChangeArrowheads="1"/>
          </p:cNvSpPr>
          <p:nvPr>
            <p:ph type="dt" idx="10"/>
          </p:nvPr>
        </p:nvSpPr>
        <p:spPr>
          <a:ln/>
        </p:spPr>
        <p:txBody>
          <a:bodyPr/>
          <a:lstStyle>
            <a:lvl1pPr>
              <a:defRPr/>
            </a:lvl1pPr>
          </a:lstStyle>
          <a:p>
            <a:pPr>
              <a:defRPr/>
            </a:pPr>
            <a:endParaRPr lang="de-DE" altLang="de-DE"/>
          </a:p>
        </p:txBody>
      </p:sp>
      <p:sp>
        <p:nvSpPr>
          <p:cNvPr id="6" name="Rectangle 5"/>
          <p:cNvSpPr>
            <a:spLocks noGrp="1" noChangeArrowheads="1"/>
          </p:cNvSpPr>
          <p:nvPr>
            <p:ph type="sldNum" idx="11"/>
          </p:nvPr>
        </p:nvSpPr>
        <p:spPr>
          <a:ln/>
        </p:spPr>
        <p:txBody>
          <a:bodyPr/>
          <a:lstStyle>
            <a:lvl1pPr>
              <a:defRPr/>
            </a:lvl1pPr>
          </a:lstStyle>
          <a:p>
            <a:pPr>
              <a:defRPr/>
            </a:pPr>
            <a:fld id="{080F11C4-C737-40C8-AE16-0CA6277E0021}" type="slidenum">
              <a:rPr lang="de-DE" altLang="de-DE"/>
              <a:pPr>
                <a:defRPr/>
              </a:pPr>
              <a:t>‹Nr.›</a:t>
            </a:fld>
            <a:endParaRPr lang="de-DE" altLang="de-DE"/>
          </a:p>
        </p:txBody>
      </p:sp>
    </p:spTree>
    <p:extLst>
      <p:ext uri="{BB962C8B-B14F-4D97-AF65-F5344CB8AC3E}">
        <p14:creationId xmlns:p14="http://schemas.microsoft.com/office/powerpoint/2010/main" val="9226962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274638"/>
            <a:ext cx="8228013" cy="1141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de-DE"/>
              <a:t>Format des Titeltextes durch Klicken bearbeiten</a:t>
            </a:r>
          </a:p>
        </p:txBody>
      </p:sp>
      <p:sp>
        <p:nvSpPr>
          <p:cNvPr id="1027" name="Rectangle 2"/>
          <p:cNvSpPr>
            <a:spLocks noGrp="1" noChangeArrowheads="1"/>
          </p:cNvSpPr>
          <p:nvPr>
            <p:ph type="body" idx="1"/>
          </p:nvPr>
        </p:nvSpPr>
        <p:spPr bwMode="auto">
          <a:xfrm>
            <a:off x="457200" y="1600200"/>
            <a:ext cx="8228013"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de-DE"/>
              <a:t>Format des Gliederungstextes durch Klicken bearbeiten</a:t>
            </a:r>
          </a:p>
          <a:p>
            <a:pPr lvl="1"/>
            <a:r>
              <a:rPr lang="en-GB" altLang="de-DE"/>
              <a:t>Zweite Gliederungsebene</a:t>
            </a:r>
          </a:p>
          <a:p>
            <a:pPr lvl="2"/>
            <a:r>
              <a:rPr lang="en-GB" altLang="de-DE"/>
              <a:t>Dritte Gliederungsebene</a:t>
            </a:r>
          </a:p>
          <a:p>
            <a:pPr lvl="3"/>
            <a:r>
              <a:rPr lang="en-GB" altLang="de-DE"/>
              <a:t>Vierte Gliederungsebene</a:t>
            </a:r>
          </a:p>
          <a:p>
            <a:pPr lvl="4"/>
            <a:r>
              <a:rPr lang="en-GB" altLang="de-DE"/>
              <a:t>Fünfte Gliederungsebene</a:t>
            </a:r>
          </a:p>
          <a:p>
            <a:pPr lvl="4"/>
            <a:r>
              <a:rPr lang="en-GB" altLang="de-DE"/>
              <a:t>Sechste Gliederungsebene</a:t>
            </a:r>
          </a:p>
          <a:p>
            <a:pPr lvl="4"/>
            <a:r>
              <a:rPr lang="en-GB" altLang="de-DE"/>
              <a:t>Siebte Gliederungsebene</a:t>
            </a:r>
          </a:p>
        </p:txBody>
      </p:sp>
      <p:sp>
        <p:nvSpPr>
          <p:cNvPr id="2" name="Rectangle 3"/>
          <p:cNvSpPr>
            <a:spLocks noGrp="1" noChangeArrowheads="1"/>
          </p:cNvSpPr>
          <p:nvPr>
            <p:ph type="dt"/>
          </p:nvPr>
        </p:nvSpPr>
        <p:spPr bwMode="auto">
          <a:xfrm>
            <a:off x="457200" y="6356350"/>
            <a:ext cx="2132013"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lvl1pPr eaLnBrk="1" hangingPunct="1">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898989"/>
                </a:solidFill>
                <a:ea typeface="+mn-ea"/>
                <a:cs typeface="Arial" panose="020B0604020202020204" pitchFamily="34" charset="0"/>
              </a:defRPr>
            </a:lvl1pPr>
          </a:lstStyle>
          <a:p>
            <a:pPr>
              <a:defRPr/>
            </a:pPr>
            <a:endParaRPr lang="de-DE" altLang="de-DE"/>
          </a:p>
        </p:txBody>
      </p:sp>
      <p:sp>
        <p:nvSpPr>
          <p:cNvPr id="1029" name="Text Box 4"/>
          <p:cNvSpPr txBox="1">
            <a:spLocks noChangeArrowheads="1"/>
          </p:cNvSpPr>
          <p:nvPr/>
        </p:nvSpPr>
        <p:spPr bwMode="auto">
          <a:xfrm>
            <a:off x="31242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de-DE" altLang="de-DE"/>
          </a:p>
        </p:txBody>
      </p:sp>
      <p:sp>
        <p:nvSpPr>
          <p:cNvPr id="3" name="Rectangle 5"/>
          <p:cNvSpPr>
            <a:spLocks noGrp="1" noChangeArrowheads="1"/>
          </p:cNvSpPr>
          <p:nvPr>
            <p:ph type="sldNum"/>
          </p:nvPr>
        </p:nvSpPr>
        <p:spPr bwMode="auto">
          <a:xfrm>
            <a:off x="6553200" y="6356350"/>
            <a:ext cx="2132013"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lvl1pPr algn="r" eaLnBrk="1" hangingPunct="1">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898989"/>
                </a:solidFill>
                <a:ea typeface="+mn-ea"/>
                <a:cs typeface="Arial" panose="020B0604020202020204" pitchFamily="34" charset="0"/>
              </a:defRPr>
            </a:lvl1pPr>
          </a:lstStyle>
          <a:p>
            <a:pPr>
              <a:defRPr/>
            </a:pPr>
            <a:fld id="{A1584549-25D2-4499-8B14-4BBF3F38F62D}"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Calibri" panose="020F0502020204030204" pitchFamily="34" charset="0"/>
          <a:ea typeface="Microsoft YaHei" panose="020B0503020204020204" pitchFamily="34" charset="-122"/>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Calibri" panose="020F0502020204030204" pitchFamily="34" charset="0"/>
          <a:ea typeface="Microsoft YaHei" panose="020B0503020204020204" pitchFamily="34" charset="-122"/>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Calibri" panose="020F0502020204030204" pitchFamily="34" charset="0"/>
          <a:ea typeface="Microsoft YaHei" panose="020B0503020204020204" pitchFamily="34" charset="-122"/>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Calibri" panose="020F0502020204030204" pitchFamily="34" charset="0"/>
          <a:ea typeface="Microsoft YaHei" panose="020B0503020204020204" pitchFamily="34" charset="-122"/>
        </a:defRPr>
      </a:lvl5pPr>
      <a:lvl6pPr marL="25146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Calibri" panose="020F0502020204030204" pitchFamily="34" charset="0"/>
          <a:ea typeface="Microsoft YaHei" panose="020B0503020204020204" pitchFamily="34" charset="-122"/>
        </a:defRPr>
      </a:lvl6pPr>
      <a:lvl7pPr marL="29718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Calibri" panose="020F0502020204030204" pitchFamily="34" charset="0"/>
          <a:ea typeface="Microsoft YaHei" panose="020B0503020204020204" pitchFamily="34" charset="-122"/>
        </a:defRPr>
      </a:lvl7pPr>
      <a:lvl8pPr marL="34290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Calibri" panose="020F0502020204030204" pitchFamily="34" charset="0"/>
          <a:ea typeface="Microsoft YaHei" panose="020B0503020204020204" pitchFamily="34" charset="-122"/>
        </a:defRPr>
      </a:lvl8pPr>
      <a:lvl9pPr marL="38862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Calibri" panose="020F0502020204030204" pitchFamily="34" charset="0"/>
          <a:ea typeface="Microsoft YaHei" panose="020B0503020204020204" pitchFamily="34" charset="-122"/>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457200" y="274638"/>
            <a:ext cx="8228013" cy="1141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de-DE"/>
              <a:t>Format des Titeltextes durch Klicken bearbeiten</a:t>
            </a:r>
          </a:p>
        </p:txBody>
      </p:sp>
      <p:sp>
        <p:nvSpPr>
          <p:cNvPr id="2051" name="Rectangle 2"/>
          <p:cNvSpPr>
            <a:spLocks noGrp="1" noChangeArrowheads="1"/>
          </p:cNvSpPr>
          <p:nvPr>
            <p:ph type="body" idx="1"/>
          </p:nvPr>
        </p:nvSpPr>
        <p:spPr bwMode="auto">
          <a:xfrm>
            <a:off x="457200" y="1600200"/>
            <a:ext cx="8228013"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de-DE"/>
              <a:t>Format des Gliederungstextes durch Klicken bearbeiten</a:t>
            </a:r>
          </a:p>
          <a:p>
            <a:pPr lvl="1"/>
            <a:r>
              <a:rPr lang="en-GB" altLang="de-DE"/>
              <a:t>Zweite Gliederungsebene</a:t>
            </a:r>
          </a:p>
          <a:p>
            <a:pPr lvl="2"/>
            <a:r>
              <a:rPr lang="en-GB" altLang="de-DE"/>
              <a:t>Dritte Gliederungsebene</a:t>
            </a:r>
          </a:p>
          <a:p>
            <a:pPr lvl="3"/>
            <a:r>
              <a:rPr lang="en-GB" altLang="de-DE"/>
              <a:t>Vierte Gliederungsebene</a:t>
            </a:r>
          </a:p>
          <a:p>
            <a:pPr lvl="4"/>
            <a:r>
              <a:rPr lang="en-GB" altLang="de-DE"/>
              <a:t>Fünfte Gliederungsebene</a:t>
            </a:r>
          </a:p>
          <a:p>
            <a:pPr lvl="4"/>
            <a:r>
              <a:rPr lang="en-GB" altLang="de-DE"/>
              <a:t>Sechste Gliederungsebene</a:t>
            </a:r>
          </a:p>
          <a:p>
            <a:pPr lvl="4"/>
            <a:r>
              <a:rPr lang="en-GB" altLang="de-DE"/>
              <a:t>Siebte Gliederungsebene</a:t>
            </a:r>
          </a:p>
        </p:txBody>
      </p:sp>
      <p:sp>
        <p:nvSpPr>
          <p:cNvPr id="2052" name="Text Box 3"/>
          <p:cNvSpPr txBox="1">
            <a:spLocks noChangeArrowheads="1"/>
          </p:cNvSpPr>
          <p:nvPr/>
        </p:nvSpPr>
        <p:spPr bwMode="auto">
          <a:xfrm>
            <a:off x="457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de-DE" altLang="de-DE"/>
          </a:p>
        </p:txBody>
      </p:sp>
      <p:sp>
        <p:nvSpPr>
          <p:cNvPr id="2053" name="Text Box 4"/>
          <p:cNvSpPr txBox="1">
            <a:spLocks noChangeArrowheads="1"/>
          </p:cNvSpPr>
          <p:nvPr/>
        </p:nvSpPr>
        <p:spPr bwMode="auto">
          <a:xfrm>
            <a:off x="31242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de-DE" altLang="de-DE"/>
          </a:p>
        </p:txBody>
      </p:sp>
      <p:sp>
        <p:nvSpPr>
          <p:cNvPr id="2" name="Rectangle 5"/>
          <p:cNvSpPr>
            <a:spLocks noGrp="1" noChangeArrowheads="1"/>
          </p:cNvSpPr>
          <p:nvPr>
            <p:ph type="sldNum"/>
          </p:nvPr>
        </p:nvSpPr>
        <p:spPr bwMode="auto">
          <a:xfrm>
            <a:off x="6553200" y="6356350"/>
            <a:ext cx="2132013"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lvl1pPr algn="r" eaLnBrk="1" hangingPunct="1">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898989"/>
                </a:solidFill>
                <a:ea typeface="+mn-ea"/>
                <a:cs typeface="Arial" panose="020B0604020202020204" pitchFamily="34" charset="0"/>
              </a:defRPr>
            </a:lvl1pPr>
          </a:lstStyle>
          <a:p>
            <a:pPr>
              <a:defRPr/>
            </a:pPr>
            <a:fld id="{C242CF6B-FB17-4CC2-A1EB-AF4A4F2D70D9}"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Calibri" panose="020F0502020204030204" pitchFamily="34" charset="0"/>
          <a:ea typeface="Microsoft YaHei" panose="020B0503020204020204" pitchFamily="34" charset="-122"/>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Calibri" panose="020F0502020204030204" pitchFamily="34" charset="0"/>
          <a:ea typeface="Microsoft YaHei" panose="020B0503020204020204" pitchFamily="34" charset="-122"/>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Calibri" panose="020F0502020204030204" pitchFamily="34" charset="0"/>
          <a:ea typeface="Microsoft YaHei" panose="020B0503020204020204" pitchFamily="34" charset="-122"/>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Calibri" panose="020F0502020204030204" pitchFamily="34" charset="0"/>
          <a:ea typeface="Microsoft YaHei" panose="020B0503020204020204" pitchFamily="34" charset="-122"/>
        </a:defRPr>
      </a:lvl5pPr>
      <a:lvl6pPr marL="25146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Calibri" panose="020F0502020204030204" pitchFamily="34" charset="0"/>
          <a:ea typeface="Microsoft YaHei" panose="020B0503020204020204" pitchFamily="34" charset="-122"/>
        </a:defRPr>
      </a:lvl6pPr>
      <a:lvl7pPr marL="29718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Calibri" panose="020F0502020204030204" pitchFamily="34" charset="0"/>
          <a:ea typeface="Microsoft YaHei" panose="020B0503020204020204" pitchFamily="34" charset="-122"/>
        </a:defRPr>
      </a:lvl7pPr>
      <a:lvl8pPr marL="34290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Calibri" panose="020F0502020204030204" pitchFamily="34" charset="0"/>
          <a:ea typeface="Microsoft YaHei" panose="020B0503020204020204" pitchFamily="34" charset="-122"/>
        </a:defRPr>
      </a:lvl8pPr>
      <a:lvl9pPr marL="38862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Calibri" panose="020F0502020204030204" pitchFamily="34" charset="0"/>
          <a:ea typeface="Microsoft YaHei" panose="020B0503020204020204" pitchFamily="34" charset="-122"/>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8.xml"/><Relationship Id="rId1" Type="http://schemas.openxmlformats.org/officeDocument/2006/relationships/vmlDrawing" Target="../drawings/vmlDrawing1.vml"/><Relationship Id="rId6" Type="http://schemas.openxmlformats.org/officeDocument/2006/relationships/image" Target="../media/image4.jpeg"/><Relationship Id="rId5" Type="http://schemas.openxmlformats.org/officeDocument/2006/relationships/image" Target="../media/image10.emf"/><Relationship Id="rId4" Type="http://schemas.openxmlformats.org/officeDocument/2006/relationships/oleObject" Target="../embeddings/oleObject1.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hyperlink" Target="mailto:gabi.romanowski@raabeschule.net"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6.xml"/><Relationship Id="rId7"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noChangeArrowheads="1"/>
          </p:cNvPicPr>
          <p:nvPr/>
        </p:nvPicPr>
        <p:blipFill>
          <a:blip r:embed="rId3">
            <a:extLst>
              <a:ext uri="{28A0092B-C50C-407E-A947-70E740481C1C}">
                <a14:useLocalDpi xmlns:a14="http://schemas.microsoft.com/office/drawing/2010/main" val="0"/>
              </a:ext>
            </a:extLst>
          </a:blip>
          <a:srcRect l="27950"/>
          <a:stretch>
            <a:fillRect/>
          </a:stretch>
        </p:blipFill>
        <p:spPr bwMode="auto">
          <a:xfrm>
            <a:off x="2555875" y="0"/>
            <a:ext cx="6588125" cy="6858000"/>
          </a:xfrm>
          <a:prstGeom prst="rect">
            <a:avLst/>
          </a:prstGeom>
          <a:noFill/>
          <a:ln>
            <a:noFill/>
          </a:ln>
          <a:effectLst/>
          <a:extLst>
            <a:ext uri="{909E8E84-426E-40DD-AFC4-6F175D3DCCD1}">
              <a14:hiddenFill xmlns:a14="http://schemas.microsoft.com/office/drawing/2010/main">
                <a:blipFill dpi="0" rotWithShape="0">
                  <a:blip/>
                  <a:srcRect l="27950"/>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099" name="Text Box 2"/>
          <p:cNvSpPr txBox="1">
            <a:spLocks noChangeArrowheads="1"/>
          </p:cNvSpPr>
          <p:nvPr/>
        </p:nvSpPr>
        <p:spPr bwMode="auto">
          <a:xfrm>
            <a:off x="468313" y="1916113"/>
            <a:ext cx="8289925" cy="3529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41313">
              <a:spcBef>
                <a:spcPts val="8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ts val="1200"/>
              </a:spcBef>
              <a:buClrTx/>
              <a:buFontTx/>
              <a:buNone/>
            </a:pPr>
            <a:r>
              <a:rPr lang="de-DE" altLang="de-DE" sz="4800" b="1"/>
              <a:t>Informationsveranstaltung</a:t>
            </a:r>
          </a:p>
          <a:p>
            <a:pPr algn="ctr" eaLnBrk="1" hangingPunct="1">
              <a:spcBef>
                <a:spcPts val="1200"/>
              </a:spcBef>
              <a:buClrTx/>
              <a:buFontTx/>
              <a:buNone/>
            </a:pPr>
            <a:r>
              <a:rPr lang="de-DE" altLang="de-DE" sz="4800" b="1"/>
              <a:t>für Eltern und Schüler </a:t>
            </a:r>
          </a:p>
          <a:p>
            <a:pPr algn="ctr" eaLnBrk="1" hangingPunct="1">
              <a:spcBef>
                <a:spcPts val="1200"/>
              </a:spcBef>
              <a:buClrTx/>
              <a:buFontTx/>
              <a:buNone/>
            </a:pPr>
            <a:r>
              <a:rPr lang="de-DE" altLang="de-DE" sz="4800" b="1"/>
              <a:t>der Klasse 11</a:t>
            </a:r>
          </a:p>
          <a:p>
            <a:pPr algn="ctr" eaLnBrk="1" hangingPunct="1">
              <a:spcBef>
                <a:spcPts val="1200"/>
              </a:spcBef>
              <a:buClrTx/>
              <a:buFontTx/>
              <a:buNone/>
            </a:pPr>
            <a:r>
              <a:rPr lang="de-DE" altLang="de-DE" sz="4800" b="1"/>
              <a:t>zur Qualifikationsphase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1"/>
          <p:cNvPicPr>
            <a:picLocks noChangeAspect="1" noChangeArrowheads="1"/>
          </p:cNvPicPr>
          <p:nvPr/>
        </p:nvPicPr>
        <p:blipFill>
          <a:blip r:embed="rId3">
            <a:extLst>
              <a:ext uri="{28A0092B-C50C-407E-A947-70E740481C1C}">
                <a14:useLocalDpi xmlns:a14="http://schemas.microsoft.com/office/drawing/2010/main" val="0"/>
              </a:ext>
            </a:extLst>
          </a:blip>
          <a:srcRect l="28738"/>
          <a:stretch>
            <a:fillRect/>
          </a:stretch>
        </p:blipFill>
        <p:spPr bwMode="auto">
          <a:xfrm>
            <a:off x="2627313" y="0"/>
            <a:ext cx="6516687" cy="6858000"/>
          </a:xfrm>
          <a:prstGeom prst="rect">
            <a:avLst/>
          </a:prstGeom>
          <a:noFill/>
          <a:ln>
            <a:noFill/>
          </a:ln>
          <a:effectLst/>
          <a:extLst>
            <a:ext uri="{909E8E84-426E-40DD-AFC4-6F175D3DCCD1}">
              <a14:hiddenFill xmlns:a14="http://schemas.microsoft.com/office/drawing/2010/main">
                <a:blipFill dpi="0" rotWithShape="0">
                  <a:blip/>
                  <a:srcRect l="28738"/>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2531" name="Text Box 2"/>
          <p:cNvSpPr txBox="1">
            <a:spLocks noChangeArrowheads="1"/>
          </p:cNvSpPr>
          <p:nvPr/>
        </p:nvSpPr>
        <p:spPr bwMode="auto">
          <a:xfrm>
            <a:off x="539750" y="620713"/>
            <a:ext cx="4533900" cy="1154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ct val="0"/>
              </a:spcBef>
              <a:buClrTx/>
              <a:buFontTx/>
              <a:buNone/>
            </a:pPr>
            <a:r>
              <a:rPr lang="de-DE" altLang="de-DE" sz="2900" b="1"/>
              <a:t> Kursarten</a:t>
            </a:r>
          </a:p>
        </p:txBody>
      </p:sp>
      <p:sp>
        <p:nvSpPr>
          <p:cNvPr id="22532" name="Text Box 3"/>
          <p:cNvSpPr txBox="1">
            <a:spLocks noChangeArrowheads="1"/>
          </p:cNvSpPr>
          <p:nvPr/>
        </p:nvSpPr>
        <p:spPr bwMode="auto">
          <a:xfrm>
            <a:off x="539750" y="1774825"/>
            <a:ext cx="8280400" cy="4867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buClrTx/>
              <a:buFontTx/>
              <a:buNone/>
            </a:pPr>
            <a:r>
              <a:rPr lang="de-DE" altLang="de-DE" u="sng" dirty="0"/>
              <a:t>Weitere Fächer</a:t>
            </a:r>
          </a:p>
          <a:p>
            <a:pPr eaLnBrk="1" hangingPunct="1">
              <a:spcBef>
                <a:spcPts val="700"/>
              </a:spcBef>
              <a:buFont typeface="Arial" panose="020B0604020202020204" pitchFamily="34" charset="0"/>
              <a:buChar char="•"/>
            </a:pPr>
            <a:r>
              <a:rPr lang="de-DE" altLang="de-DE" sz="2800" dirty="0"/>
              <a:t> Fächer mit jeweils 2 Wochenstunden</a:t>
            </a:r>
          </a:p>
          <a:p>
            <a:pPr eaLnBrk="1" hangingPunct="1">
              <a:spcBef>
                <a:spcPts val="700"/>
              </a:spcBef>
              <a:buClrTx/>
              <a:buFontTx/>
              <a:buNone/>
            </a:pPr>
            <a:r>
              <a:rPr lang="de-DE" altLang="de-DE" sz="2800" dirty="0"/>
              <a:t>  Sport (wenn kein Prüfungsfach)</a:t>
            </a:r>
          </a:p>
          <a:p>
            <a:pPr eaLnBrk="1" hangingPunct="1">
              <a:spcBef>
                <a:spcPts val="700"/>
              </a:spcBef>
              <a:buClrTx/>
              <a:buFontTx/>
              <a:buNone/>
            </a:pPr>
            <a:r>
              <a:rPr lang="de-DE" altLang="de-DE" sz="2800" dirty="0"/>
              <a:t>  Seminarfach:  	-  fachübergreifende </a:t>
            </a:r>
            <a:br>
              <a:rPr lang="de-DE" altLang="de-DE" sz="2800" dirty="0"/>
            </a:br>
            <a:r>
              <a:rPr lang="de-DE" altLang="de-DE" sz="2800" dirty="0"/>
              <a:t>                                     Problemstellungen</a:t>
            </a:r>
          </a:p>
          <a:p>
            <a:pPr eaLnBrk="1" hangingPunct="1">
              <a:spcBef>
                <a:spcPts val="700"/>
              </a:spcBef>
              <a:buClrTx/>
              <a:buFontTx/>
              <a:buNone/>
            </a:pPr>
            <a:r>
              <a:rPr lang="de-DE" altLang="de-DE" sz="2800" dirty="0"/>
              <a:t>				-  wissenschaftliche Arbeitsweisen 	  			   als Vorbereitung für ein Studium</a:t>
            </a:r>
            <a:br>
              <a:rPr lang="de-DE" altLang="de-DE" sz="2800" dirty="0"/>
            </a:br>
            <a:r>
              <a:rPr lang="de-DE" altLang="de-DE" sz="2800" dirty="0"/>
              <a:t>                         	-  Einübung verschiedener Methoden </a:t>
            </a:r>
            <a:br>
              <a:rPr lang="de-DE" altLang="de-DE" sz="2800" dirty="0"/>
            </a:br>
            <a:r>
              <a:rPr lang="de-DE" altLang="de-DE" sz="2800" dirty="0"/>
              <a:t>                                     (z.B. Präsentation von Ergebnissen)</a:t>
            </a:r>
          </a:p>
          <a:p>
            <a:pPr eaLnBrk="1" hangingPunct="1">
              <a:spcBef>
                <a:spcPts val="700"/>
              </a:spcBef>
              <a:buClrTx/>
              <a:buFontTx/>
              <a:buNone/>
            </a:pPr>
            <a:r>
              <a:rPr lang="de-DE" altLang="de-DE" sz="2800" dirty="0"/>
              <a:t>		  		-  Facharbeit</a:t>
            </a:r>
          </a:p>
          <a:p>
            <a:pPr eaLnBrk="1" hangingPunct="1">
              <a:spcBef>
                <a:spcPts val="700"/>
              </a:spcBef>
              <a:buFont typeface="Arial" panose="020B0604020202020204" pitchFamily="34" charset="0"/>
              <a:buNone/>
            </a:pPr>
            <a:endParaRPr lang="de-DE" altLang="de-DE" sz="28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
          <p:cNvPicPr>
            <a:picLocks noChangeAspect="1" noChangeArrowheads="1"/>
          </p:cNvPicPr>
          <p:nvPr/>
        </p:nvPicPr>
        <p:blipFill>
          <a:blip r:embed="rId3">
            <a:extLst>
              <a:ext uri="{28A0092B-C50C-407E-A947-70E740481C1C}">
                <a14:useLocalDpi xmlns:a14="http://schemas.microsoft.com/office/drawing/2010/main" val="0"/>
              </a:ext>
            </a:extLst>
          </a:blip>
          <a:srcRect l="27950"/>
          <a:stretch>
            <a:fillRect/>
          </a:stretch>
        </p:blipFill>
        <p:spPr bwMode="auto">
          <a:xfrm>
            <a:off x="2555875" y="0"/>
            <a:ext cx="6588125" cy="6858000"/>
          </a:xfrm>
          <a:prstGeom prst="rect">
            <a:avLst/>
          </a:prstGeom>
          <a:noFill/>
          <a:ln>
            <a:noFill/>
          </a:ln>
          <a:effectLst/>
          <a:extLst>
            <a:ext uri="{909E8E84-426E-40DD-AFC4-6F175D3DCCD1}">
              <a14:hiddenFill xmlns:a14="http://schemas.microsoft.com/office/drawing/2010/main">
                <a:blipFill dpi="0" rotWithShape="0">
                  <a:blip/>
                  <a:srcRect l="27950"/>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4579" name="Text Box 2"/>
          <p:cNvSpPr txBox="1">
            <a:spLocks noChangeArrowheads="1"/>
          </p:cNvSpPr>
          <p:nvPr/>
        </p:nvSpPr>
        <p:spPr bwMode="auto">
          <a:xfrm>
            <a:off x="539750" y="620713"/>
            <a:ext cx="4533900" cy="1154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ct val="0"/>
              </a:spcBef>
              <a:buClrTx/>
              <a:buFontTx/>
              <a:buNone/>
            </a:pPr>
            <a:r>
              <a:rPr lang="de-DE" altLang="de-DE" sz="2900" b="1"/>
              <a:t>Prüfungsfächer</a:t>
            </a:r>
          </a:p>
        </p:txBody>
      </p:sp>
      <p:sp>
        <p:nvSpPr>
          <p:cNvPr id="24580" name="Text Box 3"/>
          <p:cNvSpPr txBox="1">
            <a:spLocks noChangeArrowheads="1"/>
          </p:cNvSpPr>
          <p:nvPr/>
        </p:nvSpPr>
        <p:spPr bwMode="auto">
          <a:xfrm>
            <a:off x="539750" y="1774825"/>
            <a:ext cx="8280400" cy="4867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marL="457200">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lnSpc>
                <a:spcPct val="90000"/>
              </a:lnSpc>
              <a:spcBef>
                <a:spcPts val="600"/>
              </a:spcBef>
              <a:buClrTx/>
              <a:buFontTx/>
              <a:buNone/>
            </a:pPr>
            <a:r>
              <a:rPr lang="de-DE" altLang="de-DE" sz="2400" dirty="0"/>
              <a:t>Unter den fünf Prüfungsfächern müssen sein:</a:t>
            </a:r>
          </a:p>
          <a:p>
            <a:pPr eaLnBrk="1" hangingPunct="1">
              <a:lnSpc>
                <a:spcPct val="90000"/>
              </a:lnSpc>
              <a:spcBef>
                <a:spcPts val="600"/>
              </a:spcBef>
              <a:buFont typeface="Arial" panose="020B0604020202020204" pitchFamily="34" charset="0"/>
              <a:buChar char="•"/>
            </a:pPr>
            <a:r>
              <a:rPr lang="de-DE" altLang="de-DE" sz="2400" dirty="0"/>
              <a:t>  Das erste bis dritte Prüfungsfach mit erhöhtem  </a:t>
            </a:r>
          </a:p>
          <a:p>
            <a:pPr eaLnBrk="1" hangingPunct="1">
              <a:lnSpc>
                <a:spcPct val="90000"/>
              </a:lnSpc>
              <a:spcBef>
                <a:spcPts val="600"/>
              </a:spcBef>
              <a:buClrTx/>
              <a:buFontTx/>
              <a:buNone/>
            </a:pPr>
            <a:r>
              <a:rPr lang="de-DE" altLang="de-DE" sz="2400" dirty="0"/>
              <a:t>    Anforderungsniveau;</a:t>
            </a:r>
          </a:p>
          <a:p>
            <a:pPr eaLnBrk="1" hangingPunct="1">
              <a:lnSpc>
                <a:spcPct val="90000"/>
              </a:lnSpc>
              <a:spcBef>
                <a:spcPts val="600"/>
              </a:spcBef>
              <a:buFont typeface="Arial" panose="020B0604020202020204" pitchFamily="34" charset="0"/>
              <a:buChar char="•"/>
            </a:pPr>
            <a:r>
              <a:rPr lang="de-DE" altLang="de-DE" sz="2400" dirty="0"/>
              <a:t>  Zwei der drei Kernfächer Deutsch, Fremdsprache,</a:t>
            </a:r>
          </a:p>
          <a:p>
            <a:pPr eaLnBrk="1" hangingPunct="1">
              <a:lnSpc>
                <a:spcPct val="90000"/>
              </a:lnSpc>
              <a:spcBef>
                <a:spcPts val="600"/>
              </a:spcBef>
              <a:buClrTx/>
              <a:buFontTx/>
              <a:buNone/>
            </a:pPr>
            <a:r>
              <a:rPr lang="de-DE" altLang="de-DE" sz="2400" dirty="0"/>
              <a:t>    Mathematik;</a:t>
            </a:r>
          </a:p>
          <a:p>
            <a:pPr eaLnBrk="1" hangingPunct="1">
              <a:lnSpc>
                <a:spcPct val="90000"/>
              </a:lnSpc>
              <a:spcBef>
                <a:spcPts val="600"/>
              </a:spcBef>
              <a:buFont typeface="Arial" panose="020B0604020202020204" pitchFamily="34" charset="0"/>
              <a:buChar char="•"/>
            </a:pPr>
            <a:r>
              <a:rPr lang="de-DE" altLang="de-DE" sz="2400" dirty="0"/>
              <a:t>  Je Aufgabenfeld mindestens ein Prüfungsfach:</a:t>
            </a:r>
          </a:p>
          <a:p>
            <a:pPr lvl="1" indent="0" eaLnBrk="1" hangingPunct="1">
              <a:lnSpc>
                <a:spcPct val="90000"/>
              </a:lnSpc>
              <a:spcBef>
                <a:spcPts val="600"/>
              </a:spcBef>
              <a:buFont typeface="Arial" panose="020B0604020202020204" pitchFamily="34" charset="0"/>
              <a:buChar char="•"/>
            </a:pPr>
            <a:r>
              <a:rPr lang="de-DE" altLang="de-DE" sz="2400" dirty="0"/>
              <a:t>Aufgabenfeld A – Deutsch, Fremdsprachen, Kunst, Musik</a:t>
            </a:r>
          </a:p>
          <a:p>
            <a:pPr lvl="1" indent="0" eaLnBrk="1" hangingPunct="1">
              <a:lnSpc>
                <a:spcPct val="90000"/>
              </a:lnSpc>
              <a:spcBef>
                <a:spcPts val="600"/>
              </a:spcBef>
              <a:buFont typeface="Arial" panose="020B0604020202020204" pitchFamily="34" charset="0"/>
              <a:buChar char="•"/>
            </a:pPr>
            <a:r>
              <a:rPr lang="de-DE" altLang="de-DE" sz="2400" dirty="0"/>
              <a:t>Aufgabenfeld B – Geschichte, Politik, Erdkunde, Religion,  </a:t>
            </a:r>
            <a:br>
              <a:rPr lang="de-DE" altLang="de-DE" sz="2400" dirty="0"/>
            </a:br>
            <a:r>
              <a:rPr lang="de-DE" altLang="de-DE" sz="2400" dirty="0"/>
              <a:t>                                 Werte und Normen</a:t>
            </a:r>
          </a:p>
          <a:p>
            <a:pPr lvl="1" indent="0" eaLnBrk="1" hangingPunct="1">
              <a:lnSpc>
                <a:spcPct val="90000"/>
              </a:lnSpc>
              <a:spcBef>
                <a:spcPts val="600"/>
              </a:spcBef>
              <a:buFont typeface="Arial" panose="020B0604020202020204" pitchFamily="34" charset="0"/>
              <a:buChar char="•"/>
            </a:pPr>
            <a:r>
              <a:rPr lang="de-DE" altLang="de-DE" sz="2400" dirty="0"/>
              <a:t>Aufgabenfeld C – Mathematik, Biologie, Chemie, Physik</a:t>
            </a:r>
          </a:p>
          <a:p>
            <a:pPr eaLnBrk="1" hangingPunct="1">
              <a:lnSpc>
                <a:spcPct val="90000"/>
              </a:lnSpc>
              <a:spcBef>
                <a:spcPts val="600"/>
              </a:spcBef>
              <a:buFont typeface="Arial" panose="020B0604020202020204" pitchFamily="34" charset="0"/>
              <a:buChar char="•"/>
            </a:pPr>
            <a:r>
              <a:rPr lang="de-DE" altLang="de-DE" sz="2400" dirty="0"/>
              <a:t> Prüfungsfächer müssen in der Einführungsphase mindestens </a:t>
            </a:r>
            <a:br>
              <a:rPr lang="de-DE" altLang="de-DE" sz="2400" dirty="0"/>
            </a:br>
            <a:r>
              <a:rPr lang="de-DE" altLang="de-DE" sz="2400" dirty="0"/>
              <a:t>  ein Halbjahr belegt worden sein</a:t>
            </a:r>
          </a:p>
          <a:p>
            <a:pPr lvl="1" indent="0" eaLnBrk="1" hangingPunct="1">
              <a:lnSpc>
                <a:spcPct val="90000"/>
              </a:lnSpc>
              <a:spcBef>
                <a:spcPts val="600"/>
              </a:spcBef>
              <a:buFont typeface="Arial" panose="020B0604020202020204" pitchFamily="34" charset="0"/>
              <a:buNone/>
            </a:pPr>
            <a:endParaRPr lang="de-DE" altLang="de-DE" sz="24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1"/>
          <p:cNvPicPr>
            <a:picLocks noChangeAspect="1" noChangeArrowheads="1"/>
          </p:cNvPicPr>
          <p:nvPr/>
        </p:nvPicPr>
        <p:blipFill>
          <a:blip r:embed="rId3">
            <a:extLst>
              <a:ext uri="{28A0092B-C50C-407E-A947-70E740481C1C}">
                <a14:useLocalDpi xmlns:a14="http://schemas.microsoft.com/office/drawing/2010/main" val="0"/>
              </a:ext>
            </a:extLst>
          </a:blip>
          <a:srcRect l="27950"/>
          <a:stretch>
            <a:fillRect/>
          </a:stretch>
        </p:blipFill>
        <p:spPr bwMode="auto">
          <a:xfrm>
            <a:off x="2555875" y="0"/>
            <a:ext cx="6588125" cy="6858000"/>
          </a:xfrm>
          <a:prstGeom prst="rect">
            <a:avLst/>
          </a:prstGeom>
          <a:noFill/>
          <a:ln>
            <a:noFill/>
          </a:ln>
          <a:effectLst/>
          <a:extLst>
            <a:ext uri="{909E8E84-426E-40DD-AFC4-6F175D3DCCD1}">
              <a14:hiddenFill xmlns:a14="http://schemas.microsoft.com/office/drawing/2010/main">
                <a:blipFill dpi="0" rotWithShape="0">
                  <a:blip/>
                  <a:srcRect l="27950"/>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6627" name="Text Box 2"/>
          <p:cNvSpPr txBox="1">
            <a:spLocks noChangeArrowheads="1"/>
          </p:cNvSpPr>
          <p:nvPr/>
        </p:nvSpPr>
        <p:spPr bwMode="auto">
          <a:xfrm>
            <a:off x="539750" y="620713"/>
            <a:ext cx="4533900" cy="1154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ct val="0"/>
              </a:spcBef>
              <a:buClrTx/>
              <a:buFontTx/>
              <a:buNone/>
            </a:pPr>
            <a:r>
              <a:rPr lang="de-DE" altLang="de-DE" sz="2900" b="1"/>
              <a:t>Prüfungsfächer</a:t>
            </a:r>
          </a:p>
        </p:txBody>
      </p:sp>
      <p:sp>
        <p:nvSpPr>
          <p:cNvPr id="15363" name="Text Box 3"/>
          <p:cNvSpPr txBox="1">
            <a:spLocks noChangeArrowheads="1"/>
          </p:cNvSpPr>
          <p:nvPr/>
        </p:nvSpPr>
        <p:spPr bwMode="auto">
          <a:xfrm>
            <a:off x="107950" y="1774825"/>
            <a:ext cx="8712200" cy="4822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a:solidFill>
                  <a:srgbClr val="000000"/>
                </a:solidFill>
                <a:latin typeface="Calibri" panose="020F0502020204030204" pitchFamily="34" charset="0"/>
                <a:cs typeface="Arial" panose="020B0604020202020204" pitchFamily="34" charset="0"/>
              </a:defRPr>
            </a:lvl1pPr>
            <a:lvl2pPr marL="914400" indent="-45720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a:solidFill>
                  <a:srgbClr val="000000"/>
                </a:solidFill>
                <a:latin typeface="Calibri" panose="020F0502020204030204" pitchFamily="34" charset="0"/>
                <a:cs typeface="Arial" panose="020B0604020202020204" pitchFamily="34" charset="0"/>
              </a:defRPr>
            </a:lvl2pPr>
            <a:lvl3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a:solidFill>
                  <a:srgbClr val="000000"/>
                </a:solidFill>
                <a:latin typeface="Calibri" panose="020F0502020204030204" pitchFamily="34" charset="0"/>
                <a:cs typeface="Arial" panose="020B0604020202020204" pitchFamily="34" charset="0"/>
              </a:defRPr>
            </a:lvl3pPr>
            <a:lvl4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a:solidFill>
                  <a:srgbClr val="000000"/>
                </a:solidFill>
                <a:latin typeface="Calibri" panose="020F0502020204030204" pitchFamily="34" charset="0"/>
                <a:cs typeface="Arial" panose="020B0604020202020204" pitchFamily="34" charset="0"/>
              </a:defRPr>
            </a:lvl4pPr>
            <a:lvl5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a:solidFill>
                  <a:srgbClr val="000000"/>
                </a:solidFill>
                <a:latin typeface="Calibri" panose="020F0502020204030204" pitchFamily="34" charset="0"/>
                <a:cs typeface="Arial" panose="020B0604020202020204" pitchFamily="34"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a:solidFill>
                  <a:srgbClr val="000000"/>
                </a:solidFill>
                <a:latin typeface="Calibri" panose="020F0502020204030204" pitchFamily="34" charset="0"/>
                <a:cs typeface="Arial" panose="020B0604020202020204" pitchFamily="34"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a:solidFill>
                  <a:srgbClr val="000000"/>
                </a:solidFill>
                <a:latin typeface="Calibri" panose="020F0502020204030204" pitchFamily="34" charset="0"/>
                <a:cs typeface="Arial" panose="020B0604020202020204" pitchFamily="34"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a:solidFill>
                  <a:srgbClr val="000000"/>
                </a:solidFill>
                <a:latin typeface="Calibri" panose="020F0502020204030204" pitchFamily="34" charset="0"/>
                <a:cs typeface="Arial" panose="020B0604020202020204" pitchFamily="34"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a:solidFill>
                  <a:srgbClr val="000000"/>
                </a:solidFill>
                <a:latin typeface="Calibri" panose="020F0502020204030204" pitchFamily="34" charset="0"/>
                <a:cs typeface="Arial" panose="020B0604020202020204" pitchFamily="34" charset="0"/>
              </a:defRPr>
            </a:lvl9pPr>
          </a:lstStyle>
          <a:p>
            <a:pPr lvl="1" eaLnBrk="1" hangingPunct="1">
              <a:spcBef>
                <a:spcPts val="700"/>
              </a:spcBef>
              <a:buClr>
                <a:srgbClr val="000000"/>
              </a:buClr>
              <a:buSzPct val="100000"/>
              <a:buFont typeface="Arial" panose="020B0604020202020204" pitchFamily="34" charset="0"/>
              <a:buChar char="•"/>
              <a:defRPr/>
            </a:pPr>
            <a:r>
              <a:rPr lang="de-DE" altLang="de-DE" sz="2800" dirty="0"/>
              <a:t>Mögliche Prüfungsfächer auf erhöhtem Niveau</a:t>
            </a:r>
          </a:p>
          <a:p>
            <a:pPr lvl="1" indent="-455613" eaLnBrk="1" hangingPunct="1">
              <a:spcBef>
                <a:spcPts val="500"/>
              </a:spcBef>
              <a:buSzPct val="100000"/>
              <a:defRPr/>
            </a:pPr>
            <a:r>
              <a:rPr lang="de-DE" altLang="de-DE" sz="2800" dirty="0"/>
              <a:t>	</a:t>
            </a:r>
            <a:r>
              <a:rPr lang="de-DE" altLang="de-DE" sz="2000" dirty="0"/>
              <a:t>Deutsch		Spanisch		Physik		Politik-Wirtschaft</a:t>
            </a:r>
          </a:p>
          <a:p>
            <a:pPr lvl="1" indent="-455613" eaLnBrk="1" hangingPunct="1">
              <a:spcBef>
                <a:spcPts val="500"/>
              </a:spcBef>
              <a:buSzPct val="100000"/>
              <a:defRPr/>
            </a:pPr>
            <a:r>
              <a:rPr lang="de-DE" altLang="de-DE" sz="2000" dirty="0"/>
              <a:t>	Mathematik	Biologie		Geschichte	Erdkunde</a:t>
            </a:r>
          </a:p>
          <a:p>
            <a:pPr lvl="1" indent="-455613" eaLnBrk="1" hangingPunct="1">
              <a:spcBef>
                <a:spcPts val="500"/>
              </a:spcBef>
              <a:buSzPct val="100000"/>
              <a:defRPr/>
            </a:pPr>
            <a:r>
              <a:rPr lang="de-DE" altLang="de-DE" sz="2000" dirty="0"/>
              <a:t>	Englisch		Chemie		Kunst		Französisch</a:t>
            </a:r>
          </a:p>
          <a:p>
            <a:pPr lvl="1" eaLnBrk="1" hangingPunct="1">
              <a:spcBef>
                <a:spcPts val="700"/>
              </a:spcBef>
              <a:buClr>
                <a:srgbClr val="000000"/>
              </a:buClr>
              <a:buSzPct val="100000"/>
              <a:buFont typeface="Arial" panose="020B0604020202020204" pitchFamily="34" charset="0"/>
              <a:buChar char="•"/>
              <a:defRPr/>
            </a:pPr>
            <a:r>
              <a:rPr lang="de-DE" altLang="de-DE" sz="2800" dirty="0"/>
              <a:t>Mögliche Prüfungsfächer auf grundlegendem Niveau</a:t>
            </a:r>
          </a:p>
          <a:p>
            <a:pPr lvl="1" indent="-455613" eaLnBrk="1" hangingPunct="1">
              <a:spcBef>
                <a:spcPts val="500"/>
              </a:spcBef>
              <a:buSzPct val="100000"/>
              <a:defRPr/>
            </a:pPr>
            <a:r>
              <a:rPr lang="de-DE" altLang="de-DE" sz="2800" dirty="0"/>
              <a:t>	</a:t>
            </a:r>
            <a:r>
              <a:rPr lang="de-DE" altLang="de-DE" sz="2000" dirty="0"/>
              <a:t>Deutsch		Spanisch		Physik		Politik-Wirtschaft</a:t>
            </a:r>
          </a:p>
          <a:p>
            <a:pPr lvl="1" indent="-455613" eaLnBrk="1" hangingPunct="1">
              <a:spcBef>
                <a:spcPts val="500"/>
              </a:spcBef>
              <a:buSzPct val="100000"/>
              <a:defRPr/>
            </a:pPr>
            <a:r>
              <a:rPr lang="de-DE" altLang="de-DE" sz="2000" dirty="0"/>
              <a:t>	Mathematik	Biologie		Geschichte	Religion</a:t>
            </a:r>
          </a:p>
          <a:p>
            <a:pPr lvl="1" indent="-455613" eaLnBrk="1" hangingPunct="1">
              <a:spcBef>
                <a:spcPts val="500"/>
              </a:spcBef>
              <a:buSzPct val="100000"/>
              <a:defRPr/>
            </a:pPr>
            <a:r>
              <a:rPr lang="de-DE" altLang="de-DE" sz="2000" dirty="0"/>
              <a:t>	Englisch		Chemie		Französisch	Werte und Normen</a:t>
            </a:r>
          </a:p>
          <a:p>
            <a:pPr lvl="1" indent="-455613" eaLnBrk="1" hangingPunct="1">
              <a:spcBef>
                <a:spcPts val="500"/>
              </a:spcBef>
              <a:buSzPct val="100000"/>
              <a:defRPr/>
            </a:pPr>
            <a:r>
              <a:rPr lang="de-DE" altLang="de-DE" sz="2000" dirty="0"/>
              <a:t>	Italienisch	Musik (P5)	Latein		Sport (P5)</a:t>
            </a:r>
          </a:p>
          <a:p>
            <a:pPr lvl="1" indent="-455613" eaLnBrk="1" hangingPunct="1">
              <a:spcBef>
                <a:spcPts val="500"/>
              </a:spcBef>
              <a:buSzPct val="100000"/>
              <a:defRPr/>
            </a:pPr>
            <a:endParaRPr lang="de-DE" altLang="de-DE" sz="2000" dirty="0"/>
          </a:p>
          <a:p>
            <a:pPr lvl="1" indent="-455613" eaLnBrk="1" hangingPunct="1">
              <a:spcBef>
                <a:spcPts val="500"/>
              </a:spcBef>
              <a:buSzPct val="100000"/>
              <a:defRPr/>
            </a:pPr>
            <a:r>
              <a:rPr lang="de-DE" altLang="de-DE" sz="2000" u="sng" dirty="0"/>
              <a:t>Prüfungsfächer müssen durchgängig alle vier Halbjahre belegt werden.</a:t>
            </a:r>
          </a:p>
          <a:p>
            <a:pPr lvl="1" indent="-455613" eaLnBrk="1" hangingPunct="1">
              <a:spcBef>
                <a:spcPts val="500"/>
              </a:spcBef>
              <a:buSzPct val="100000"/>
              <a:defRPr/>
            </a:pPr>
            <a:endParaRPr lang="de-DE" altLang="de-DE" sz="2000" u="sng"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1"/>
          <p:cNvPicPr>
            <a:picLocks noChangeAspect="1" noChangeArrowheads="1"/>
          </p:cNvPicPr>
          <p:nvPr/>
        </p:nvPicPr>
        <p:blipFill>
          <a:blip r:embed="rId3">
            <a:extLst>
              <a:ext uri="{28A0092B-C50C-407E-A947-70E740481C1C}">
                <a14:useLocalDpi xmlns:a14="http://schemas.microsoft.com/office/drawing/2010/main" val="0"/>
              </a:ext>
            </a:extLst>
          </a:blip>
          <a:srcRect l="28738"/>
          <a:stretch>
            <a:fillRect/>
          </a:stretch>
        </p:blipFill>
        <p:spPr bwMode="auto">
          <a:xfrm>
            <a:off x="2627313" y="0"/>
            <a:ext cx="6516687" cy="6858000"/>
          </a:xfrm>
          <a:prstGeom prst="rect">
            <a:avLst/>
          </a:prstGeom>
          <a:noFill/>
          <a:ln>
            <a:noFill/>
          </a:ln>
          <a:effectLst/>
          <a:extLst>
            <a:ext uri="{909E8E84-426E-40DD-AFC4-6F175D3DCCD1}">
              <a14:hiddenFill xmlns:a14="http://schemas.microsoft.com/office/drawing/2010/main">
                <a:blipFill dpi="0" rotWithShape="0">
                  <a:blip/>
                  <a:srcRect l="28738"/>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8675" name="Text Box 2"/>
          <p:cNvSpPr txBox="1">
            <a:spLocks noChangeArrowheads="1"/>
          </p:cNvSpPr>
          <p:nvPr/>
        </p:nvSpPr>
        <p:spPr bwMode="auto">
          <a:xfrm>
            <a:off x="539750" y="620713"/>
            <a:ext cx="4533900" cy="1154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ct val="0"/>
              </a:spcBef>
              <a:buClrTx/>
              <a:buFontTx/>
              <a:buNone/>
            </a:pPr>
            <a:r>
              <a:rPr lang="de-DE" altLang="de-DE" sz="2900" b="1"/>
              <a:t> Schwerpunkte</a:t>
            </a:r>
          </a:p>
        </p:txBody>
      </p:sp>
      <p:sp>
        <p:nvSpPr>
          <p:cNvPr id="28676" name="Text Box 3"/>
          <p:cNvSpPr txBox="1">
            <a:spLocks noChangeArrowheads="1"/>
          </p:cNvSpPr>
          <p:nvPr/>
        </p:nvSpPr>
        <p:spPr bwMode="auto">
          <a:xfrm>
            <a:off x="539750" y="2420938"/>
            <a:ext cx="8280400" cy="3816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buFont typeface="Arial" panose="020B0604020202020204" pitchFamily="34" charset="0"/>
              <a:buChar char="•"/>
            </a:pPr>
            <a:r>
              <a:rPr lang="de-DE" altLang="de-DE" dirty="0"/>
              <a:t>  Sprachlicher Schwerpunkt</a:t>
            </a:r>
          </a:p>
          <a:p>
            <a:pPr eaLnBrk="1" hangingPunct="1">
              <a:buFont typeface="Arial" panose="020B0604020202020204" pitchFamily="34" charset="0"/>
              <a:buChar char="•"/>
            </a:pPr>
            <a:r>
              <a:rPr lang="de-DE" altLang="de-DE" dirty="0"/>
              <a:t>  Mathematisch-naturwissenschaftlicher   </a:t>
            </a:r>
            <a:br>
              <a:rPr lang="de-DE" altLang="de-DE" dirty="0"/>
            </a:br>
            <a:r>
              <a:rPr lang="de-DE" altLang="de-DE" dirty="0"/>
              <a:t>   Schwerpunkt</a:t>
            </a:r>
          </a:p>
          <a:p>
            <a:pPr eaLnBrk="1" hangingPunct="1">
              <a:buFont typeface="Arial" panose="020B0604020202020204" pitchFamily="34" charset="0"/>
              <a:buChar char="•"/>
            </a:pPr>
            <a:r>
              <a:rPr lang="de-DE" altLang="de-DE" dirty="0"/>
              <a:t>  Musisch-künstlerischer Schwerpunkt </a:t>
            </a:r>
          </a:p>
          <a:p>
            <a:pPr eaLnBrk="1" hangingPunct="1">
              <a:buFont typeface="Arial" panose="020B0604020202020204" pitchFamily="34" charset="0"/>
              <a:buChar char="•"/>
            </a:pPr>
            <a:r>
              <a:rPr lang="de-DE" altLang="de-DE" dirty="0"/>
              <a:t>  Gesellschaftswissenschaftlicher Schwerpunkt</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1"/>
          <p:cNvPicPr>
            <a:picLocks noChangeAspect="1" noChangeArrowheads="1"/>
          </p:cNvPicPr>
          <p:nvPr/>
        </p:nvPicPr>
        <p:blipFill>
          <a:blip r:embed="rId3">
            <a:extLst>
              <a:ext uri="{28A0092B-C50C-407E-A947-70E740481C1C}">
                <a14:useLocalDpi xmlns:a14="http://schemas.microsoft.com/office/drawing/2010/main" val="0"/>
              </a:ext>
            </a:extLst>
          </a:blip>
          <a:srcRect l="28738"/>
          <a:stretch>
            <a:fillRect/>
          </a:stretch>
        </p:blipFill>
        <p:spPr bwMode="auto">
          <a:xfrm>
            <a:off x="2627313" y="0"/>
            <a:ext cx="6516687" cy="6858000"/>
          </a:xfrm>
          <a:prstGeom prst="rect">
            <a:avLst/>
          </a:prstGeom>
          <a:noFill/>
          <a:ln>
            <a:noFill/>
          </a:ln>
          <a:effectLst/>
          <a:extLst>
            <a:ext uri="{909E8E84-426E-40DD-AFC4-6F175D3DCCD1}">
              <a14:hiddenFill xmlns:a14="http://schemas.microsoft.com/office/drawing/2010/main">
                <a:blipFill dpi="0" rotWithShape="0">
                  <a:blip/>
                  <a:srcRect l="28738"/>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23" name="Text Box 2"/>
          <p:cNvSpPr txBox="1">
            <a:spLocks noChangeArrowheads="1"/>
          </p:cNvSpPr>
          <p:nvPr/>
        </p:nvSpPr>
        <p:spPr bwMode="auto">
          <a:xfrm>
            <a:off x="457200" y="274638"/>
            <a:ext cx="4546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ct val="0"/>
              </a:spcBef>
              <a:buClrTx/>
              <a:buFontTx/>
              <a:buNone/>
            </a:pPr>
            <a:r>
              <a:rPr lang="de-DE" altLang="de-DE" sz="2800"/>
              <a:t>Belegungsverpflichtung </a:t>
            </a:r>
            <a:r>
              <a:rPr lang="de-DE" altLang="de-DE" sz="2900" b="1"/>
              <a:t/>
            </a:r>
            <a:br>
              <a:rPr lang="de-DE" altLang="de-DE" sz="2900" b="1"/>
            </a:br>
            <a:r>
              <a:rPr lang="de-DE" altLang="de-DE" sz="2800" b="1"/>
              <a:t>Sprachlicher Schwerpunkt</a:t>
            </a:r>
          </a:p>
        </p:txBody>
      </p:sp>
      <p:sp>
        <p:nvSpPr>
          <p:cNvPr id="30724" name="Text Box 3"/>
          <p:cNvSpPr txBox="1">
            <a:spLocks noChangeArrowheads="1"/>
          </p:cNvSpPr>
          <p:nvPr/>
        </p:nvSpPr>
        <p:spPr bwMode="auto">
          <a:xfrm>
            <a:off x="457200" y="1989139"/>
            <a:ext cx="4043363" cy="35280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ts val="600"/>
              </a:spcBef>
              <a:buClrTx/>
              <a:buFontTx/>
              <a:buNone/>
            </a:pPr>
            <a:r>
              <a:rPr lang="de-DE" altLang="de-DE" sz="2400" u="sng" dirty="0"/>
              <a:t>4 Halbjahre</a:t>
            </a:r>
            <a:r>
              <a:rPr lang="de-DE" altLang="de-DE" sz="2400" dirty="0"/>
              <a:t>			</a:t>
            </a:r>
          </a:p>
          <a:p>
            <a:pPr eaLnBrk="1" hangingPunct="1">
              <a:spcBef>
                <a:spcPts val="600"/>
              </a:spcBef>
              <a:buFont typeface="Arial" panose="020B0604020202020204" pitchFamily="34" charset="0"/>
              <a:buChar char="•"/>
            </a:pPr>
            <a:r>
              <a:rPr lang="de-DE" altLang="de-DE" sz="2400" dirty="0"/>
              <a:t> fortgeführte Fremdsprache</a:t>
            </a:r>
          </a:p>
          <a:p>
            <a:pPr eaLnBrk="1" hangingPunct="1">
              <a:spcBef>
                <a:spcPts val="600"/>
              </a:spcBef>
              <a:buFont typeface="Arial" panose="020B0604020202020204" pitchFamily="34" charset="0"/>
              <a:buChar char="•"/>
            </a:pPr>
            <a:r>
              <a:rPr lang="de-DE" altLang="de-DE" sz="2400" dirty="0"/>
              <a:t> weitere Fremdsprache</a:t>
            </a:r>
          </a:p>
          <a:p>
            <a:pPr eaLnBrk="1" hangingPunct="1">
              <a:spcBef>
                <a:spcPts val="600"/>
              </a:spcBef>
              <a:buFont typeface="Arial" panose="020B0604020202020204" pitchFamily="34" charset="0"/>
              <a:buChar char="•"/>
            </a:pPr>
            <a:r>
              <a:rPr lang="de-DE" altLang="de-DE" sz="2400" dirty="0"/>
              <a:t> Deutsch</a:t>
            </a:r>
          </a:p>
          <a:p>
            <a:pPr eaLnBrk="1" hangingPunct="1">
              <a:spcBef>
                <a:spcPts val="600"/>
              </a:spcBef>
              <a:buFont typeface="Arial" panose="020B0604020202020204" pitchFamily="34" charset="0"/>
              <a:buChar char="•"/>
            </a:pPr>
            <a:r>
              <a:rPr lang="de-DE" altLang="de-DE" sz="2400" dirty="0"/>
              <a:t> Mathematik</a:t>
            </a:r>
          </a:p>
          <a:p>
            <a:pPr eaLnBrk="1" hangingPunct="1">
              <a:spcBef>
                <a:spcPts val="600"/>
              </a:spcBef>
              <a:buFont typeface="Arial" panose="020B0604020202020204" pitchFamily="34" charset="0"/>
              <a:buChar char="•"/>
            </a:pPr>
            <a:r>
              <a:rPr lang="de-DE" altLang="de-DE" sz="2400" dirty="0"/>
              <a:t> Naturwissenschaft</a:t>
            </a:r>
          </a:p>
          <a:p>
            <a:pPr eaLnBrk="1" hangingPunct="1">
              <a:spcBef>
                <a:spcPts val="600"/>
              </a:spcBef>
              <a:buFont typeface="Arial" panose="020B0604020202020204" pitchFamily="34" charset="0"/>
              <a:buChar char="•"/>
            </a:pPr>
            <a:r>
              <a:rPr lang="de-DE" altLang="de-DE" sz="2400" dirty="0"/>
              <a:t> Sport</a:t>
            </a:r>
          </a:p>
        </p:txBody>
      </p:sp>
      <p:sp>
        <p:nvSpPr>
          <p:cNvPr id="30725" name="Text Box 4"/>
          <p:cNvSpPr txBox="1">
            <a:spLocks noChangeArrowheads="1"/>
          </p:cNvSpPr>
          <p:nvPr/>
        </p:nvSpPr>
        <p:spPr bwMode="auto">
          <a:xfrm>
            <a:off x="4648200" y="1989139"/>
            <a:ext cx="4038600" cy="3240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ts val="800"/>
              </a:spcBef>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9pPr>
          </a:lstStyle>
          <a:p>
            <a:pPr>
              <a:spcBef>
                <a:spcPts val="500"/>
              </a:spcBef>
              <a:buClrTx/>
              <a:buFontTx/>
              <a:buNone/>
            </a:pPr>
            <a:r>
              <a:rPr lang="de-DE" altLang="de-DE" sz="2400" u="sng" dirty="0"/>
              <a:t>mindestens 2 Halbjahre </a:t>
            </a:r>
            <a:endParaRPr lang="de-DE" altLang="de-DE" sz="2000" u="sng" dirty="0"/>
          </a:p>
          <a:p>
            <a:pPr>
              <a:spcBef>
                <a:spcPts val="600"/>
              </a:spcBef>
              <a:buFont typeface="Arial" panose="020B0604020202020204" pitchFamily="34" charset="0"/>
              <a:buChar char="•"/>
            </a:pPr>
            <a:r>
              <a:rPr lang="de-DE" altLang="de-DE" sz="2400" dirty="0"/>
              <a:t> Religion oder Werte und  </a:t>
            </a:r>
            <a:br>
              <a:rPr lang="de-DE" altLang="de-DE" sz="2400" dirty="0"/>
            </a:br>
            <a:r>
              <a:rPr lang="de-DE" altLang="de-DE" sz="2400" dirty="0"/>
              <a:t>  Normen</a:t>
            </a:r>
          </a:p>
          <a:p>
            <a:pPr>
              <a:spcBef>
                <a:spcPts val="600"/>
              </a:spcBef>
              <a:buFont typeface="Arial" panose="020B0604020202020204" pitchFamily="34" charset="0"/>
              <a:buChar char="•"/>
            </a:pPr>
            <a:r>
              <a:rPr lang="de-DE" altLang="de-DE" sz="2400" dirty="0"/>
              <a:t> Kunst oder Musik</a:t>
            </a:r>
          </a:p>
          <a:p>
            <a:pPr>
              <a:spcBef>
                <a:spcPts val="600"/>
              </a:spcBef>
              <a:buFont typeface="Arial" panose="020B0604020202020204" pitchFamily="34" charset="0"/>
              <a:buChar char="•"/>
            </a:pPr>
            <a:r>
              <a:rPr lang="de-DE" altLang="de-DE" sz="2400" dirty="0"/>
              <a:t> Politik-Wirtschaft</a:t>
            </a:r>
          </a:p>
          <a:p>
            <a:pPr>
              <a:spcBef>
                <a:spcPts val="600"/>
              </a:spcBef>
              <a:buFont typeface="Arial" panose="020B0604020202020204" pitchFamily="34" charset="0"/>
              <a:buChar char="•"/>
            </a:pPr>
            <a:r>
              <a:rPr lang="de-DE" altLang="de-DE" sz="2400" dirty="0"/>
              <a:t> Geschichte</a:t>
            </a:r>
          </a:p>
          <a:p>
            <a:pPr>
              <a:spcBef>
                <a:spcPts val="600"/>
              </a:spcBef>
              <a:buFont typeface="Arial" panose="020B0604020202020204" pitchFamily="34" charset="0"/>
              <a:buChar char="•"/>
            </a:pPr>
            <a:r>
              <a:rPr lang="de-DE" altLang="de-DE" sz="2400" dirty="0"/>
              <a:t> Seminarfach (3 Halbjahre)</a:t>
            </a:r>
          </a:p>
        </p:txBody>
      </p:sp>
      <p:sp>
        <p:nvSpPr>
          <p:cNvPr id="5" name="Textplatzhalter 4">
            <a:extLst>
              <a:ext uri="{FF2B5EF4-FFF2-40B4-BE49-F238E27FC236}">
                <a16:creationId xmlns:a16="http://schemas.microsoft.com/office/drawing/2014/main" id="{FEE24AF7-4EF8-7D4D-AF3A-4AC18462B773}"/>
              </a:ext>
            </a:extLst>
          </p:cNvPr>
          <p:cNvSpPr>
            <a:spLocks noGrp="1"/>
          </p:cNvSpPr>
          <p:nvPr>
            <p:ph type="body" idx="1"/>
          </p:nvPr>
        </p:nvSpPr>
        <p:spPr>
          <a:xfrm>
            <a:off x="623888" y="5613400"/>
            <a:ext cx="7886700" cy="969962"/>
          </a:xfrm>
        </p:spPr>
        <p:txBody>
          <a:bodyPr/>
          <a:lstStyle/>
          <a:p>
            <a:r>
              <a:rPr lang="de-DE" u="sng" dirty="0"/>
              <a:t>Schwerpunktfächer P1 und P2</a:t>
            </a:r>
          </a:p>
          <a:p>
            <a:r>
              <a:rPr lang="de-DE" b="1" dirty="0"/>
              <a:t>Deutsch und Fremdsprache </a:t>
            </a:r>
            <a:r>
              <a:rPr lang="de-DE" dirty="0"/>
              <a:t>oder </a:t>
            </a:r>
            <a:r>
              <a:rPr lang="de-DE" b="1" dirty="0"/>
              <a:t>zwei Fremdsprachen</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1"/>
          <p:cNvPicPr>
            <a:picLocks noChangeAspect="1" noChangeArrowheads="1"/>
          </p:cNvPicPr>
          <p:nvPr/>
        </p:nvPicPr>
        <p:blipFill>
          <a:blip r:embed="rId3">
            <a:extLst>
              <a:ext uri="{28A0092B-C50C-407E-A947-70E740481C1C}">
                <a14:useLocalDpi xmlns:a14="http://schemas.microsoft.com/office/drawing/2010/main" val="0"/>
              </a:ext>
            </a:extLst>
          </a:blip>
          <a:srcRect l="28738"/>
          <a:stretch>
            <a:fillRect/>
          </a:stretch>
        </p:blipFill>
        <p:spPr bwMode="auto">
          <a:xfrm>
            <a:off x="2627313" y="0"/>
            <a:ext cx="6516687" cy="6858000"/>
          </a:xfrm>
          <a:prstGeom prst="rect">
            <a:avLst/>
          </a:prstGeom>
          <a:noFill/>
          <a:ln>
            <a:noFill/>
          </a:ln>
          <a:effectLst/>
          <a:extLst>
            <a:ext uri="{909E8E84-426E-40DD-AFC4-6F175D3DCCD1}">
              <a14:hiddenFill xmlns:a14="http://schemas.microsoft.com/office/drawing/2010/main">
                <a:blipFill dpi="0" rotWithShape="0">
                  <a:blip/>
                  <a:srcRect l="28738"/>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2771" name="Text Box 2"/>
          <p:cNvSpPr txBox="1">
            <a:spLocks noChangeArrowheads="1"/>
          </p:cNvSpPr>
          <p:nvPr/>
        </p:nvSpPr>
        <p:spPr bwMode="auto">
          <a:xfrm>
            <a:off x="457200" y="274638"/>
            <a:ext cx="4546600" cy="1570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ct val="0"/>
              </a:spcBef>
              <a:buClrTx/>
              <a:buFontTx/>
              <a:buNone/>
            </a:pPr>
            <a:r>
              <a:rPr lang="de-DE" altLang="de-DE" sz="2900"/>
              <a:t>Belegungsverpflichtung </a:t>
            </a:r>
            <a:br>
              <a:rPr lang="de-DE" altLang="de-DE" sz="2900"/>
            </a:br>
            <a:r>
              <a:rPr lang="de-DE" altLang="de-DE" sz="2800" b="1"/>
              <a:t>Mathematisch-naturwissenschaftlicher Schwerpunkt</a:t>
            </a:r>
          </a:p>
        </p:txBody>
      </p:sp>
      <p:sp>
        <p:nvSpPr>
          <p:cNvPr id="32772" name="Text Box 3"/>
          <p:cNvSpPr txBox="1">
            <a:spLocks noChangeArrowheads="1"/>
          </p:cNvSpPr>
          <p:nvPr/>
        </p:nvSpPr>
        <p:spPr bwMode="auto">
          <a:xfrm>
            <a:off x="457200" y="1989139"/>
            <a:ext cx="4043363" cy="33126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ts val="600"/>
              </a:spcBef>
              <a:buClrTx/>
              <a:buFontTx/>
              <a:buNone/>
            </a:pPr>
            <a:r>
              <a:rPr lang="de-DE" altLang="de-DE" sz="2400" u="sng" dirty="0"/>
              <a:t>4 Halbjahre </a:t>
            </a:r>
            <a:r>
              <a:rPr lang="de-DE" altLang="de-DE" sz="2400" dirty="0"/>
              <a:t>			</a:t>
            </a:r>
          </a:p>
          <a:p>
            <a:pPr eaLnBrk="1" hangingPunct="1">
              <a:spcBef>
                <a:spcPts val="600"/>
              </a:spcBef>
              <a:buFont typeface="Arial" panose="020B0604020202020204" pitchFamily="34" charset="0"/>
              <a:buChar char="•"/>
            </a:pPr>
            <a:r>
              <a:rPr lang="de-DE" altLang="de-DE" sz="2400" dirty="0"/>
              <a:t> Naturwissenschaft</a:t>
            </a:r>
          </a:p>
          <a:p>
            <a:pPr eaLnBrk="1" hangingPunct="1">
              <a:spcBef>
                <a:spcPts val="600"/>
              </a:spcBef>
              <a:buFont typeface="Arial" panose="020B0604020202020204" pitchFamily="34" charset="0"/>
              <a:buChar char="•"/>
            </a:pPr>
            <a:r>
              <a:rPr lang="de-DE" altLang="de-DE" sz="2400" dirty="0"/>
              <a:t> weitere Naturwissenschaft</a:t>
            </a:r>
          </a:p>
          <a:p>
            <a:pPr eaLnBrk="1" hangingPunct="1">
              <a:spcBef>
                <a:spcPts val="600"/>
              </a:spcBef>
              <a:buFont typeface="Arial" panose="020B0604020202020204" pitchFamily="34" charset="0"/>
              <a:buChar char="•"/>
            </a:pPr>
            <a:r>
              <a:rPr lang="de-DE" altLang="de-DE" sz="2400" dirty="0"/>
              <a:t> Mathematik</a:t>
            </a:r>
          </a:p>
          <a:p>
            <a:pPr eaLnBrk="1" hangingPunct="1">
              <a:spcBef>
                <a:spcPts val="600"/>
              </a:spcBef>
              <a:buFont typeface="Arial" panose="020B0604020202020204" pitchFamily="34" charset="0"/>
              <a:buChar char="•"/>
            </a:pPr>
            <a:r>
              <a:rPr lang="de-DE" altLang="de-DE" sz="2400" dirty="0"/>
              <a:t> Deutsch</a:t>
            </a:r>
          </a:p>
          <a:p>
            <a:pPr eaLnBrk="1" hangingPunct="1">
              <a:spcBef>
                <a:spcPts val="600"/>
              </a:spcBef>
              <a:buFont typeface="Arial" panose="020B0604020202020204" pitchFamily="34" charset="0"/>
              <a:buChar char="•"/>
            </a:pPr>
            <a:r>
              <a:rPr lang="de-DE" altLang="de-DE" sz="2400" dirty="0"/>
              <a:t> Fremdsprache</a:t>
            </a:r>
          </a:p>
          <a:p>
            <a:pPr eaLnBrk="1" hangingPunct="1">
              <a:spcBef>
                <a:spcPts val="600"/>
              </a:spcBef>
              <a:buFont typeface="Arial" panose="020B0604020202020204" pitchFamily="34" charset="0"/>
              <a:buChar char="•"/>
            </a:pPr>
            <a:r>
              <a:rPr lang="de-DE" altLang="de-DE" sz="2400" dirty="0"/>
              <a:t> Sport</a:t>
            </a:r>
          </a:p>
        </p:txBody>
      </p:sp>
      <p:sp>
        <p:nvSpPr>
          <p:cNvPr id="32773" name="Text Box 4"/>
          <p:cNvSpPr txBox="1">
            <a:spLocks noChangeArrowheads="1"/>
          </p:cNvSpPr>
          <p:nvPr/>
        </p:nvSpPr>
        <p:spPr bwMode="auto">
          <a:xfrm>
            <a:off x="4648200" y="2060575"/>
            <a:ext cx="4038600" cy="33126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ts val="800"/>
              </a:spcBef>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9pPr>
          </a:lstStyle>
          <a:p>
            <a:pPr>
              <a:spcBef>
                <a:spcPts val="500"/>
              </a:spcBef>
              <a:buClrTx/>
              <a:buFontTx/>
              <a:buNone/>
            </a:pPr>
            <a:r>
              <a:rPr lang="de-DE" altLang="de-DE" sz="2400" u="sng" dirty="0"/>
              <a:t>mindestens 2 Halbjahre </a:t>
            </a:r>
            <a:endParaRPr lang="de-DE" altLang="de-DE" sz="2000" u="sng" dirty="0"/>
          </a:p>
          <a:p>
            <a:pPr>
              <a:spcBef>
                <a:spcPts val="600"/>
              </a:spcBef>
              <a:buFont typeface="Arial" panose="020B0604020202020204" pitchFamily="34" charset="0"/>
              <a:buChar char="•"/>
            </a:pPr>
            <a:r>
              <a:rPr lang="de-DE" altLang="de-DE" sz="2400" dirty="0"/>
              <a:t> Religion oder Werte und </a:t>
            </a:r>
            <a:br>
              <a:rPr lang="de-DE" altLang="de-DE" sz="2400" dirty="0"/>
            </a:br>
            <a:r>
              <a:rPr lang="de-DE" altLang="de-DE" sz="2400" dirty="0"/>
              <a:t>  Normen</a:t>
            </a:r>
          </a:p>
          <a:p>
            <a:pPr>
              <a:spcBef>
                <a:spcPts val="600"/>
              </a:spcBef>
              <a:buFont typeface="Arial" panose="020B0604020202020204" pitchFamily="34" charset="0"/>
              <a:buChar char="•"/>
            </a:pPr>
            <a:r>
              <a:rPr lang="de-DE" altLang="de-DE" sz="2400" dirty="0"/>
              <a:t> Kunst oder Musik</a:t>
            </a:r>
          </a:p>
          <a:p>
            <a:pPr>
              <a:spcBef>
                <a:spcPts val="600"/>
              </a:spcBef>
              <a:buFont typeface="Arial" panose="020B0604020202020204" pitchFamily="34" charset="0"/>
              <a:buChar char="•"/>
            </a:pPr>
            <a:r>
              <a:rPr lang="de-DE" altLang="de-DE" sz="2400" dirty="0"/>
              <a:t> Politik-Wirtschaft</a:t>
            </a:r>
          </a:p>
          <a:p>
            <a:pPr>
              <a:spcBef>
                <a:spcPts val="600"/>
              </a:spcBef>
              <a:buFont typeface="Arial" panose="020B0604020202020204" pitchFamily="34" charset="0"/>
              <a:buChar char="•"/>
            </a:pPr>
            <a:r>
              <a:rPr lang="de-DE" altLang="de-DE" sz="2400" dirty="0"/>
              <a:t> Geschichte</a:t>
            </a:r>
          </a:p>
          <a:p>
            <a:pPr>
              <a:spcBef>
                <a:spcPts val="600"/>
              </a:spcBef>
              <a:buFont typeface="Arial" panose="020B0604020202020204" pitchFamily="34" charset="0"/>
              <a:buChar char="•"/>
            </a:pPr>
            <a:r>
              <a:rPr lang="de-DE" altLang="de-DE" sz="2400" dirty="0"/>
              <a:t> Seminarfach (3 Halbjahre)</a:t>
            </a:r>
          </a:p>
        </p:txBody>
      </p:sp>
      <p:sp>
        <p:nvSpPr>
          <p:cNvPr id="4" name="Textfeld 3">
            <a:extLst>
              <a:ext uri="{FF2B5EF4-FFF2-40B4-BE49-F238E27FC236}">
                <a16:creationId xmlns:a16="http://schemas.microsoft.com/office/drawing/2014/main" id="{70E1D5DD-8AF0-4949-B4B7-A4A1B3E7E858}"/>
              </a:ext>
            </a:extLst>
          </p:cNvPr>
          <p:cNvSpPr txBox="1"/>
          <p:nvPr/>
        </p:nvSpPr>
        <p:spPr>
          <a:xfrm>
            <a:off x="874059" y="5688106"/>
            <a:ext cx="184731" cy="369332"/>
          </a:xfrm>
          <a:prstGeom prst="rect">
            <a:avLst/>
          </a:prstGeom>
          <a:noFill/>
        </p:spPr>
        <p:txBody>
          <a:bodyPr wrap="none" rtlCol="0">
            <a:spAutoFit/>
          </a:bodyPr>
          <a:lstStyle/>
          <a:p>
            <a:endParaRPr lang="de-DE" dirty="0"/>
          </a:p>
        </p:txBody>
      </p:sp>
      <p:sp>
        <p:nvSpPr>
          <p:cNvPr id="7" name="Textplatzhalter 6">
            <a:extLst>
              <a:ext uri="{FF2B5EF4-FFF2-40B4-BE49-F238E27FC236}">
                <a16:creationId xmlns:a16="http://schemas.microsoft.com/office/drawing/2014/main" id="{0AA0C521-475C-2449-9781-5B498B99B1DD}"/>
              </a:ext>
            </a:extLst>
          </p:cNvPr>
          <p:cNvSpPr>
            <a:spLocks noGrp="1"/>
          </p:cNvSpPr>
          <p:nvPr>
            <p:ph type="body" idx="1"/>
          </p:nvPr>
        </p:nvSpPr>
        <p:spPr>
          <a:xfrm>
            <a:off x="623888" y="5276850"/>
            <a:ext cx="7886700" cy="1306512"/>
          </a:xfrm>
        </p:spPr>
        <p:txBody>
          <a:bodyPr/>
          <a:lstStyle/>
          <a:p>
            <a:r>
              <a:rPr lang="de-DE" u="sng" dirty="0"/>
              <a:t>Schwerpunktfächer P1 und P2</a:t>
            </a:r>
          </a:p>
          <a:p>
            <a:r>
              <a:rPr lang="de-DE" b="1" dirty="0"/>
              <a:t>Mathematik und Naturwissenschaft </a:t>
            </a:r>
            <a:r>
              <a:rPr lang="de-DE" dirty="0"/>
              <a:t>oder </a:t>
            </a:r>
            <a:r>
              <a:rPr lang="de-DE" b="1" dirty="0"/>
              <a:t>zwei Naturwissenschaften</a:t>
            </a:r>
          </a:p>
          <a:p>
            <a:endParaRPr lang="de-DE"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1"/>
          <p:cNvPicPr>
            <a:picLocks noChangeAspect="1" noChangeArrowheads="1"/>
          </p:cNvPicPr>
          <p:nvPr/>
        </p:nvPicPr>
        <p:blipFill>
          <a:blip r:embed="rId3">
            <a:extLst>
              <a:ext uri="{28A0092B-C50C-407E-A947-70E740481C1C}">
                <a14:useLocalDpi xmlns:a14="http://schemas.microsoft.com/office/drawing/2010/main" val="0"/>
              </a:ext>
            </a:extLst>
          </a:blip>
          <a:srcRect l="28738"/>
          <a:stretch>
            <a:fillRect/>
          </a:stretch>
        </p:blipFill>
        <p:spPr bwMode="auto">
          <a:xfrm>
            <a:off x="2627313" y="0"/>
            <a:ext cx="6516687" cy="6858000"/>
          </a:xfrm>
          <a:prstGeom prst="rect">
            <a:avLst/>
          </a:prstGeom>
          <a:noFill/>
          <a:ln>
            <a:noFill/>
          </a:ln>
          <a:effectLst/>
          <a:extLst>
            <a:ext uri="{909E8E84-426E-40DD-AFC4-6F175D3DCCD1}">
              <a14:hiddenFill xmlns:a14="http://schemas.microsoft.com/office/drawing/2010/main">
                <a:blipFill dpi="0" rotWithShape="0">
                  <a:blip/>
                  <a:srcRect l="28738"/>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4819" name="Text Box 2"/>
          <p:cNvSpPr txBox="1">
            <a:spLocks noChangeArrowheads="1"/>
          </p:cNvSpPr>
          <p:nvPr/>
        </p:nvSpPr>
        <p:spPr bwMode="auto">
          <a:xfrm>
            <a:off x="457200" y="274638"/>
            <a:ext cx="4546600" cy="1209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ct val="0"/>
              </a:spcBef>
              <a:buClrTx/>
              <a:buFontTx/>
              <a:buNone/>
            </a:pPr>
            <a:r>
              <a:rPr lang="de-DE" altLang="de-DE" sz="2900"/>
              <a:t>Belegungsverpflichtung</a:t>
            </a:r>
            <a:r>
              <a:rPr lang="de-DE" altLang="de-DE" sz="2900" b="1"/>
              <a:t> </a:t>
            </a:r>
            <a:br>
              <a:rPr lang="de-DE" altLang="de-DE" sz="2900" b="1"/>
            </a:br>
            <a:r>
              <a:rPr lang="de-DE" altLang="de-DE" sz="2800" b="1"/>
              <a:t>Musisch-künstlerischer Schwerpunkt</a:t>
            </a:r>
          </a:p>
        </p:txBody>
      </p:sp>
      <p:sp>
        <p:nvSpPr>
          <p:cNvPr id="34820" name="Text Box 3"/>
          <p:cNvSpPr txBox="1">
            <a:spLocks noChangeArrowheads="1"/>
          </p:cNvSpPr>
          <p:nvPr/>
        </p:nvSpPr>
        <p:spPr bwMode="auto">
          <a:xfrm>
            <a:off x="457200" y="1989139"/>
            <a:ext cx="4043363" cy="3240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ts val="600"/>
              </a:spcBef>
              <a:buClrTx/>
              <a:buFontTx/>
              <a:buNone/>
            </a:pPr>
            <a:r>
              <a:rPr lang="de-DE" altLang="de-DE" sz="2400" u="sng" dirty="0"/>
              <a:t>4 Halbjahre </a:t>
            </a:r>
            <a:r>
              <a:rPr lang="de-DE" altLang="de-DE" sz="2400" dirty="0"/>
              <a:t>			</a:t>
            </a:r>
          </a:p>
          <a:p>
            <a:pPr eaLnBrk="1" hangingPunct="1">
              <a:spcBef>
                <a:spcPts val="600"/>
              </a:spcBef>
              <a:buFont typeface="Arial" panose="020B0604020202020204" pitchFamily="34" charset="0"/>
              <a:buChar char="•"/>
            </a:pPr>
            <a:r>
              <a:rPr lang="de-DE" altLang="de-DE" sz="2400" dirty="0"/>
              <a:t> Kunst</a:t>
            </a:r>
          </a:p>
          <a:p>
            <a:pPr eaLnBrk="1" hangingPunct="1">
              <a:spcBef>
                <a:spcPts val="600"/>
              </a:spcBef>
              <a:buFont typeface="Arial" panose="020B0604020202020204" pitchFamily="34" charset="0"/>
              <a:buChar char="•"/>
            </a:pPr>
            <a:r>
              <a:rPr lang="de-DE" altLang="de-DE" sz="2400" dirty="0"/>
              <a:t> Deutsch</a:t>
            </a:r>
          </a:p>
          <a:p>
            <a:pPr eaLnBrk="1" hangingPunct="1">
              <a:spcBef>
                <a:spcPts val="600"/>
              </a:spcBef>
              <a:buFont typeface="Arial" panose="020B0604020202020204" pitchFamily="34" charset="0"/>
              <a:buChar char="•"/>
            </a:pPr>
            <a:r>
              <a:rPr lang="de-DE" altLang="de-DE" sz="2400" dirty="0"/>
              <a:t> Mathematik</a:t>
            </a:r>
          </a:p>
          <a:p>
            <a:pPr eaLnBrk="1" hangingPunct="1">
              <a:spcBef>
                <a:spcPts val="600"/>
              </a:spcBef>
              <a:buFont typeface="Arial" panose="020B0604020202020204" pitchFamily="34" charset="0"/>
              <a:buChar char="•"/>
            </a:pPr>
            <a:r>
              <a:rPr lang="de-DE" altLang="de-DE" sz="2400" dirty="0"/>
              <a:t> Naturwissenschaft</a:t>
            </a:r>
          </a:p>
          <a:p>
            <a:pPr eaLnBrk="1" hangingPunct="1">
              <a:spcBef>
                <a:spcPts val="600"/>
              </a:spcBef>
              <a:buFont typeface="Arial" panose="020B0604020202020204" pitchFamily="34" charset="0"/>
              <a:buChar char="•"/>
            </a:pPr>
            <a:r>
              <a:rPr lang="de-DE" altLang="de-DE" sz="2400" dirty="0"/>
              <a:t> Fremdsprache</a:t>
            </a:r>
          </a:p>
          <a:p>
            <a:pPr eaLnBrk="1" hangingPunct="1">
              <a:spcBef>
                <a:spcPts val="600"/>
              </a:spcBef>
              <a:buFont typeface="Arial" panose="020B0604020202020204" pitchFamily="34" charset="0"/>
              <a:buChar char="•"/>
            </a:pPr>
            <a:r>
              <a:rPr lang="de-DE" altLang="de-DE" sz="2400" dirty="0"/>
              <a:t> Sport</a:t>
            </a:r>
          </a:p>
        </p:txBody>
      </p:sp>
      <p:sp>
        <p:nvSpPr>
          <p:cNvPr id="34821" name="Text Box 4"/>
          <p:cNvSpPr txBox="1">
            <a:spLocks noChangeArrowheads="1"/>
          </p:cNvSpPr>
          <p:nvPr/>
        </p:nvSpPr>
        <p:spPr bwMode="auto">
          <a:xfrm>
            <a:off x="4648200" y="1989138"/>
            <a:ext cx="4038600" cy="3119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ts val="800"/>
              </a:spcBef>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9pPr>
          </a:lstStyle>
          <a:p>
            <a:pPr>
              <a:spcBef>
                <a:spcPts val="500"/>
              </a:spcBef>
              <a:buClrTx/>
              <a:buFontTx/>
              <a:buNone/>
            </a:pPr>
            <a:r>
              <a:rPr lang="de-DE" altLang="de-DE" sz="2400" u="sng" dirty="0"/>
              <a:t>mindestens 2 Halbjahre </a:t>
            </a:r>
            <a:endParaRPr lang="de-DE" altLang="de-DE" sz="2000" u="sng" dirty="0"/>
          </a:p>
          <a:p>
            <a:pPr>
              <a:spcBef>
                <a:spcPts val="600"/>
              </a:spcBef>
              <a:buFont typeface="Arial" panose="020B0604020202020204" pitchFamily="34" charset="0"/>
              <a:buChar char="•"/>
            </a:pPr>
            <a:r>
              <a:rPr lang="de-DE" altLang="de-DE" sz="2400" dirty="0"/>
              <a:t> Religion oder Werte und </a:t>
            </a:r>
            <a:br>
              <a:rPr lang="de-DE" altLang="de-DE" sz="2400" dirty="0"/>
            </a:br>
            <a:r>
              <a:rPr lang="de-DE" altLang="de-DE" sz="2400" dirty="0"/>
              <a:t>  Normen</a:t>
            </a:r>
          </a:p>
          <a:p>
            <a:pPr>
              <a:spcBef>
                <a:spcPts val="600"/>
              </a:spcBef>
              <a:buFont typeface="Arial" panose="020B0604020202020204" pitchFamily="34" charset="0"/>
              <a:buChar char="•"/>
            </a:pPr>
            <a:r>
              <a:rPr lang="de-DE" altLang="de-DE" sz="2400" dirty="0"/>
              <a:t> Musik</a:t>
            </a:r>
          </a:p>
          <a:p>
            <a:pPr>
              <a:spcBef>
                <a:spcPts val="600"/>
              </a:spcBef>
              <a:buFont typeface="Arial" panose="020B0604020202020204" pitchFamily="34" charset="0"/>
              <a:buChar char="•"/>
            </a:pPr>
            <a:r>
              <a:rPr lang="de-DE" altLang="de-DE" sz="2400" dirty="0"/>
              <a:t> Politik-Wirtschaft</a:t>
            </a:r>
          </a:p>
          <a:p>
            <a:pPr>
              <a:spcBef>
                <a:spcPts val="600"/>
              </a:spcBef>
              <a:buFont typeface="Arial" panose="020B0604020202020204" pitchFamily="34" charset="0"/>
              <a:buChar char="•"/>
            </a:pPr>
            <a:r>
              <a:rPr lang="de-DE" altLang="de-DE" sz="2400" dirty="0"/>
              <a:t> Geschichte</a:t>
            </a:r>
          </a:p>
          <a:p>
            <a:pPr>
              <a:spcBef>
                <a:spcPts val="600"/>
              </a:spcBef>
              <a:buFont typeface="Arial" panose="020B0604020202020204" pitchFamily="34" charset="0"/>
              <a:buChar char="•"/>
            </a:pPr>
            <a:r>
              <a:rPr lang="de-DE" altLang="de-DE" sz="2400" dirty="0"/>
              <a:t> Seminarfach (3 Halbjahre)</a:t>
            </a:r>
          </a:p>
        </p:txBody>
      </p:sp>
      <p:sp>
        <p:nvSpPr>
          <p:cNvPr id="5" name="Textplatzhalter 4">
            <a:extLst>
              <a:ext uri="{FF2B5EF4-FFF2-40B4-BE49-F238E27FC236}">
                <a16:creationId xmlns:a16="http://schemas.microsoft.com/office/drawing/2014/main" id="{1BA7ECD9-293D-5140-8006-7ABA92160AEB}"/>
              </a:ext>
            </a:extLst>
          </p:cNvPr>
          <p:cNvSpPr>
            <a:spLocks noGrp="1"/>
          </p:cNvSpPr>
          <p:nvPr>
            <p:ph type="body" idx="1"/>
          </p:nvPr>
        </p:nvSpPr>
        <p:spPr>
          <a:xfrm>
            <a:off x="623888" y="5613400"/>
            <a:ext cx="7886700" cy="969962"/>
          </a:xfrm>
        </p:spPr>
        <p:txBody>
          <a:bodyPr/>
          <a:lstStyle/>
          <a:p>
            <a:r>
              <a:rPr lang="de-DE" u="sng" dirty="0"/>
              <a:t>Schwerpunktfächer P1 und P2</a:t>
            </a:r>
          </a:p>
          <a:p>
            <a:r>
              <a:rPr lang="de-DE" b="1" dirty="0"/>
              <a:t>Kunst und Deutsch </a:t>
            </a:r>
            <a:r>
              <a:rPr lang="de-DE" dirty="0"/>
              <a:t>oder</a:t>
            </a:r>
            <a:r>
              <a:rPr lang="de-DE" b="1" dirty="0"/>
              <a:t> Kunst und Mathematik </a:t>
            </a:r>
            <a:endParaRPr lang="de-DE"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1"/>
          <p:cNvPicPr>
            <a:picLocks noChangeAspect="1" noChangeArrowheads="1"/>
          </p:cNvPicPr>
          <p:nvPr/>
        </p:nvPicPr>
        <p:blipFill>
          <a:blip r:embed="rId3">
            <a:extLst>
              <a:ext uri="{28A0092B-C50C-407E-A947-70E740481C1C}">
                <a14:useLocalDpi xmlns:a14="http://schemas.microsoft.com/office/drawing/2010/main" val="0"/>
              </a:ext>
            </a:extLst>
          </a:blip>
          <a:srcRect l="28738"/>
          <a:stretch>
            <a:fillRect/>
          </a:stretch>
        </p:blipFill>
        <p:spPr bwMode="auto">
          <a:xfrm>
            <a:off x="2627313" y="0"/>
            <a:ext cx="6516687" cy="6858000"/>
          </a:xfrm>
          <a:prstGeom prst="rect">
            <a:avLst/>
          </a:prstGeom>
          <a:noFill/>
          <a:ln>
            <a:noFill/>
          </a:ln>
          <a:effectLst/>
          <a:extLst>
            <a:ext uri="{909E8E84-426E-40DD-AFC4-6F175D3DCCD1}">
              <a14:hiddenFill xmlns:a14="http://schemas.microsoft.com/office/drawing/2010/main">
                <a:blipFill dpi="0" rotWithShape="0">
                  <a:blip/>
                  <a:srcRect l="28738"/>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6867" name="Text Box 2"/>
          <p:cNvSpPr txBox="1">
            <a:spLocks noChangeArrowheads="1"/>
          </p:cNvSpPr>
          <p:nvPr/>
        </p:nvSpPr>
        <p:spPr bwMode="auto">
          <a:xfrm>
            <a:off x="107950" y="274638"/>
            <a:ext cx="4895850" cy="1209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ct val="0"/>
              </a:spcBef>
              <a:buClrTx/>
              <a:buFontTx/>
              <a:buNone/>
            </a:pPr>
            <a:r>
              <a:rPr lang="de-DE" altLang="de-DE" sz="2900"/>
              <a:t>Belegungsverpflichtung</a:t>
            </a:r>
            <a:r>
              <a:rPr lang="de-DE" altLang="de-DE" sz="2900" b="1"/>
              <a:t> </a:t>
            </a:r>
            <a:br>
              <a:rPr lang="de-DE" altLang="de-DE" sz="2900" b="1"/>
            </a:br>
            <a:r>
              <a:rPr lang="de-DE" altLang="de-DE" sz="2800" b="1"/>
              <a:t>Gesellschaftswissenschaftlicher Schwerpunkt</a:t>
            </a:r>
          </a:p>
        </p:txBody>
      </p:sp>
      <p:sp>
        <p:nvSpPr>
          <p:cNvPr id="36868" name="Text Box 3"/>
          <p:cNvSpPr txBox="1">
            <a:spLocks noChangeArrowheads="1"/>
          </p:cNvSpPr>
          <p:nvPr/>
        </p:nvSpPr>
        <p:spPr bwMode="auto">
          <a:xfrm>
            <a:off x="457200" y="1989138"/>
            <a:ext cx="4043363" cy="39601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ts val="600"/>
              </a:spcBef>
              <a:buClrTx/>
              <a:buFontTx/>
              <a:buNone/>
            </a:pPr>
            <a:r>
              <a:rPr lang="de-DE" altLang="de-DE" sz="2400" u="sng" dirty="0"/>
              <a:t>4 Halbjahre </a:t>
            </a:r>
            <a:r>
              <a:rPr lang="de-DE" altLang="de-DE" sz="2400" dirty="0"/>
              <a:t>			</a:t>
            </a:r>
          </a:p>
          <a:p>
            <a:pPr eaLnBrk="1" hangingPunct="1">
              <a:spcBef>
                <a:spcPts val="600"/>
              </a:spcBef>
              <a:buFont typeface="Arial" panose="020B0604020202020204" pitchFamily="34" charset="0"/>
              <a:buChar char="•"/>
            </a:pPr>
            <a:r>
              <a:rPr lang="de-DE" altLang="de-DE" sz="2400" dirty="0"/>
              <a:t> Geschichte</a:t>
            </a:r>
          </a:p>
          <a:p>
            <a:pPr eaLnBrk="1" hangingPunct="1">
              <a:spcBef>
                <a:spcPts val="600"/>
              </a:spcBef>
              <a:buFont typeface="Arial" panose="020B0604020202020204" pitchFamily="34" charset="0"/>
              <a:buChar char="•"/>
            </a:pPr>
            <a:r>
              <a:rPr lang="de-DE" altLang="de-DE" sz="2400" dirty="0"/>
              <a:t> Politik-Wirtschaft oder </a:t>
            </a:r>
            <a:br>
              <a:rPr lang="de-DE" altLang="de-DE" sz="2400" dirty="0"/>
            </a:br>
            <a:r>
              <a:rPr lang="de-DE" altLang="de-DE" sz="2400" dirty="0"/>
              <a:t>  Erdkunde</a:t>
            </a:r>
          </a:p>
          <a:p>
            <a:pPr eaLnBrk="1" hangingPunct="1">
              <a:spcBef>
                <a:spcPts val="600"/>
              </a:spcBef>
              <a:buFont typeface="Arial" panose="020B0604020202020204" pitchFamily="34" charset="0"/>
              <a:buChar char="•"/>
            </a:pPr>
            <a:r>
              <a:rPr lang="de-DE" altLang="de-DE" sz="2400" dirty="0"/>
              <a:t> Deutsch</a:t>
            </a:r>
          </a:p>
          <a:p>
            <a:pPr eaLnBrk="1" hangingPunct="1">
              <a:spcBef>
                <a:spcPts val="600"/>
              </a:spcBef>
              <a:buFont typeface="Arial" panose="020B0604020202020204" pitchFamily="34" charset="0"/>
              <a:buChar char="•"/>
            </a:pPr>
            <a:r>
              <a:rPr lang="de-DE" altLang="de-DE" sz="2400" dirty="0"/>
              <a:t> Mathematik</a:t>
            </a:r>
          </a:p>
          <a:p>
            <a:pPr eaLnBrk="1" hangingPunct="1">
              <a:spcBef>
                <a:spcPts val="600"/>
              </a:spcBef>
              <a:buFont typeface="Arial" panose="020B0604020202020204" pitchFamily="34" charset="0"/>
              <a:buChar char="•"/>
            </a:pPr>
            <a:r>
              <a:rPr lang="de-DE" altLang="de-DE" sz="2400" dirty="0"/>
              <a:t> Naturwissenschaft</a:t>
            </a:r>
          </a:p>
          <a:p>
            <a:pPr eaLnBrk="1" hangingPunct="1">
              <a:spcBef>
                <a:spcPts val="600"/>
              </a:spcBef>
              <a:buFont typeface="Arial" panose="020B0604020202020204" pitchFamily="34" charset="0"/>
              <a:buChar char="•"/>
            </a:pPr>
            <a:r>
              <a:rPr lang="de-DE" altLang="de-DE" sz="2400" dirty="0"/>
              <a:t> Fremdsprache</a:t>
            </a:r>
          </a:p>
          <a:p>
            <a:pPr eaLnBrk="1" hangingPunct="1">
              <a:spcBef>
                <a:spcPts val="600"/>
              </a:spcBef>
              <a:buFont typeface="Arial" panose="020B0604020202020204" pitchFamily="34" charset="0"/>
              <a:buChar char="•"/>
            </a:pPr>
            <a:r>
              <a:rPr lang="de-DE" altLang="de-DE" sz="2400" dirty="0"/>
              <a:t> Sport</a:t>
            </a:r>
          </a:p>
        </p:txBody>
      </p:sp>
      <p:sp>
        <p:nvSpPr>
          <p:cNvPr id="36869" name="Text Box 4"/>
          <p:cNvSpPr txBox="1">
            <a:spLocks noChangeArrowheads="1"/>
          </p:cNvSpPr>
          <p:nvPr/>
        </p:nvSpPr>
        <p:spPr bwMode="auto">
          <a:xfrm>
            <a:off x="4648200" y="1989139"/>
            <a:ext cx="4038600" cy="2808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ts val="800"/>
              </a:spcBef>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9pPr>
          </a:lstStyle>
          <a:p>
            <a:pPr>
              <a:spcBef>
                <a:spcPts val="500"/>
              </a:spcBef>
              <a:buClrTx/>
              <a:buFontTx/>
              <a:buNone/>
            </a:pPr>
            <a:r>
              <a:rPr lang="de-DE" altLang="de-DE" sz="2400" u="sng" dirty="0"/>
              <a:t>mindestens 2 Halbjahre</a:t>
            </a:r>
            <a:endParaRPr lang="de-DE" altLang="de-DE" sz="2000" u="sng" dirty="0"/>
          </a:p>
          <a:p>
            <a:pPr>
              <a:spcBef>
                <a:spcPts val="600"/>
              </a:spcBef>
              <a:buFont typeface="Arial" panose="020B0604020202020204" pitchFamily="34" charset="0"/>
              <a:buChar char="•"/>
            </a:pPr>
            <a:r>
              <a:rPr lang="de-DE" altLang="de-DE" sz="2400" dirty="0"/>
              <a:t> weitere Fremdsprache</a:t>
            </a:r>
          </a:p>
          <a:p>
            <a:pPr>
              <a:spcBef>
                <a:spcPts val="600"/>
              </a:spcBef>
              <a:buFont typeface="Arial" panose="020B0604020202020204" pitchFamily="34" charset="0"/>
              <a:buChar char="•"/>
            </a:pPr>
            <a:r>
              <a:rPr lang="de-DE" altLang="de-DE" sz="2400" dirty="0"/>
              <a:t> Religion oder Werte und </a:t>
            </a:r>
            <a:br>
              <a:rPr lang="de-DE" altLang="de-DE" sz="2400" dirty="0"/>
            </a:br>
            <a:r>
              <a:rPr lang="de-DE" altLang="de-DE" sz="2400" dirty="0"/>
              <a:t>  Normen</a:t>
            </a:r>
          </a:p>
          <a:p>
            <a:pPr>
              <a:spcBef>
                <a:spcPts val="600"/>
              </a:spcBef>
              <a:buFont typeface="Arial" panose="020B0604020202020204" pitchFamily="34" charset="0"/>
              <a:buChar char="•"/>
            </a:pPr>
            <a:r>
              <a:rPr lang="de-DE" altLang="de-DE" sz="2400" dirty="0"/>
              <a:t> Kunst oder Musik</a:t>
            </a:r>
          </a:p>
          <a:p>
            <a:pPr>
              <a:spcBef>
                <a:spcPts val="600"/>
              </a:spcBef>
              <a:buFont typeface="Arial" panose="020B0604020202020204" pitchFamily="34" charset="0"/>
              <a:buChar char="•"/>
            </a:pPr>
            <a:r>
              <a:rPr lang="de-DE" altLang="de-DE" sz="2400" dirty="0"/>
              <a:t> Seminarfach (3 Halbjahre)</a:t>
            </a:r>
          </a:p>
        </p:txBody>
      </p:sp>
      <p:sp>
        <p:nvSpPr>
          <p:cNvPr id="5" name="Textplatzhalter 4">
            <a:extLst>
              <a:ext uri="{FF2B5EF4-FFF2-40B4-BE49-F238E27FC236}">
                <a16:creationId xmlns:a16="http://schemas.microsoft.com/office/drawing/2014/main" id="{78484D42-2E3E-BB42-8B6A-7C007AFC9732}"/>
              </a:ext>
            </a:extLst>
          </p:cNvPr>
          <p:cNvSpPr>
            <a:spLocks noGrp="1"/>
          </p:cNvSpPr>
          <p:nvPr>
            <p:ph type="body" idx="1"/>
          </p:nvPr>
        </p:nvSpPr>
        <p:spPr>
          <a:xfrm>
            <a:off x="3347864" y="4879975"/>
            <a:ext cx="5162724" cy="1762125"/>
          </a:xfrm>
        </p:spPr>
        <p:txBody>
          <a:bodyPr/>
          <a:lstStyle/>
          <a:p>
            <a:r>
              <a:rPr lang="de-DE" u="sng" dirty="0"/>
              <a:t>Schwerpunktfach P1</a:t>
            </a:r>
          </a:p>
          <a:p>
            <a:r>
              <a:rPr lang="de-DE" b="1" dirty="0"/>
              <a:t>Geschichte</a:t>
            </a:r>
          </a:p>
          <a:p>
            <a:r>
              <a:rPr lang="de-DE" u="sng" dirty="0"/>
              <a:t>Prüfungsfach P3</a:t>
            </a:r>
            <a:br>
              <a:rPr lang="de-DE" u="sng" dirty="0"/>
            </a:br>
            <a:r>
              <a:rPr lang="de-DE" b="1" dirty="0"/>
              <a:t>Politik-Wirtschaft oder Erdkunde</a:t>
            </a:r>
            <a:endParaRPr lang="de-DE" u="sng"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1"/>
          <p:cNvPicPr>
            <a:picLocks noChangeAspect="1" noChangeArrowheads="1"/>
          </p:cNvPicPr>
          <p:nvPr/>
        </p:nvPicPr>
        <p:blipFill>
          <a:blip r:embed="rId3">
            <a:extLst>
              <a:ext uri="{28A0092B-C50C-407E-A947-70E740481C1C}">
                <a14:useLocalDpi xmlns:a14="http://schemas.microsoft.com/office/drawing/2010/main" val="0"/>
              </a:ext>
            </a:extLst>
          </a:blip>
          <a:srcRect l="28738"/>
          <a:stretch>
            <a:fillRect/>
          </a:stretch>
        </p:blipFill>
        <p:spPr bwMode="auto">
          <a:xfrm>
            <a:off x="2627313" y="0"/>
            <a:ext cx="6516687" cy="6858000"/>
          </a:xfrm>
          <a:prstGeom prst="rect">
            <a:avLst/>
          </a:prstGeom>
          <a:noFill/>
          <a:ln>
            <a:noFill/>
          </a:ln>
          <a:effectLst/>
          <a:extLst>
            <a:ext uri="{909E8E84-426E-40DD-AFC4-6F175D3DCCD1}">
              <a14:hiddenFill xmlns:a14="http://schemas.microsoft.com/office/drawing/2010/main">
                <a:blipFill dpi="0" rotWithShape="0">
                  <a:blip/>
                  <a:srcRect l="28738"/>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8915" name="Text Box 2"/>
          <p:cNvSpPr txBox="1">
            <a:spLocks noChangeArrowheads="1"/>
          </p:cNvSpPr>
          <p:nvPr/>
        </p:nvSpPr>
        <p:spPr bwMode="auto">
          <a:xfrm>
            <a:off x="457200" y="274638"/>
            <a:ext cx="4619625"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ct val="0"/>
              </a:spcBef>
              <a:buClrTx/>
              <a:buFontTx/>
              <a:buNone/>
            </a:pPr>
            <a:r>
              <a:rPr lang="de-DE" altLang="de-DE" sz="2900" b="1"/>
              <a:t>Einbringungsverpflichtungen für alle Schwerpunkte</a:t>
            </a:r>
          </a:p>
        </p:txBody>
      </p:sp>
      <p:sp>
        <p:nvSpPr>
          <p:cNvPr id="21507" name="Text Box 3"/>
          <p:cNvSpPr txBox="1">
            <a:spLocks noChangeArrowheads="1"/>
          </p:cNvSpPr>
          <p:nvPr/>
        </p:nvSpPr>
        <p:spPr bwMode="auto">
          <a:xfrm>
            <a:off x="457200" y="1600200"/>
            <a:ext cx="4038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alibri" panose="020F0502020204030204" pitchFamily="34" charset="0"/>
                <a:cs typeface="Arial" panose="020B0604020202020204" pitchFamily="34"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alibri" panose="020F0502020204030204" pitchFamily="34" charset="0"/>
                <a:cs typeface="Arial" panose="020B0604020202020204" pitchFamily="34"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alibri" panose="020F0502020204030204" pitchFamily="34" charset="0"/>
                <a:cs typeface="Arial" panose="020B0604020202020204" pitchFamily="34"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alibri" panose="020F0502020204030204" pitchFamily="34" charset="0"/>
                <a:cs typeface="Arial" panose="020B0604020202020204" pitchFamily="34"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alibri" panose="020F0502020204030204" pitchFamily="34" charset="0"/>
                <a:cs typeface="Arial" panose="020B0604020202020204" pitchFamily="34"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alibri" panose="020F0502020204030204" pitchFamily="34" charset="0"/>
                <a:cs typeface="Arial" panose="020B0604020202020204" pitchFamily="34"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alibri" panose="020F0502020204030204" pitchFamily="34" charset="0"/>
                <a:cs typeface="Arial" panose="020B0604020202020204" pitchFamily="34"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alibri" panose="020F0502020204030204" pitchFamily="34" charset="0"/>
                <a:cs typeface="Arial" panose="020B0604020202020204" pitchFamily="34"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alibri" panose="020F0502020204030204" pitchFamily="34" charset="0"/>
                <a:cs typeface="Arial" panose="020B0604020202020204" pitchFamily="34" charset="0"/>
              </a:defRPr>
            </a:lvl9pPr>
          </a:lstStyle>
          <a:p>
            <a:pPr eaLnBrk="1" hangingPunct="1">
              <a:spcBef>
                <a:spcPts val="350"/>
              </a:spcBef>
              <a:buClr>
                <a:srgbClr val="000000"/>
              </a:buClr>
              <a:buSzPct val="100000"/>
              <a:buFont typeface="Arial" panose="020B0604020202020204" pitchFamily="34" charset="0"/>
              <a:buNone/>
              <a:defRPr/>
            </a:pPr>
            <a:endParaRPr lang="de-DE" altLang="de-DE" sz="1400"/>
          </a:p>
          <a:p>
            <a:pPr marL="342900" eaLnBrk="1" hangingPunct="1">
              <a:spcBef>
                <a:spcPts val="700"/>
              </a:spcBef>
              <a:buSzPct val="100000"/>
              <a:defRPr/>
            </a:pPr>
            <a:r>
              <a:rPr lang="de-DE" altLang="de-DE" sz="2800" u="sng"/>
              <a:t>4 Halbjahre </a:t>
            </a:r>
          </a:p>
          <a:p>
            <a:pPr eaLnBrk="1" hangingPunct="1">
              <a:spcBef>
                <a:spcPts val="700"/>
              </a:spcBef>
              <a:buClr>
                <a:srgbClr val="000000"/>
              </a:buClr>
              <a:buSzPct val="100000"/>
              <a:buFont typeface="Arial" panose="020B0604020202020204" pitchFamily="34" charset="0"/>
              <a:buChar char="•"/>
              <a:defRPr/>
            </a:pPr>
            <a:r>
              <a:rPr lang="de-DE" altLang="de-DE" sz="2800"/>
              <a:t>Deutsch</a:t>
            </a:r>
          </a:p>
          <a:p>
            <a:pPr eaLnBrk="1" hangingPunct="1">
              <a:spcBef>
                <a:spcPts val="700"/>
              </a:spcBef>
              <a:buClr>
                <a:srgbClr val="000000"/>
              </a:buClr>
              <a:buSzPct val="100000"/>
              <a:buFont typeface="Arial" panose="020B0604020202020204" pitchFamily="34" charset="0"/>
              <a:buChar char="•"/>
              <a:defRPr/>
            </a:pPr>
            <a:r>
              <a:rPr lang="de-DE" altLang="de-DE" sz="2800"/>
              <a:t>Mathematik</a:t>
            </a:r>
          </a:p>
          <a:p>
            <a:pPr eaLnBrk="1" hangingPunct="1">
              <a:spcBef>
                <a:spcPts val="700"/>
              </a:spcBef>
              <a:buClr>
                <a:srgbClr val="000000"/>
              </a:buClr>
              <a:buSzPct val="100000"/>
              <a:buFont typeface="Arial" panose="020B0604020202020204" pitchFamily="34" charset="0"/>
              <a:buChar char="•"/>
              <a:defRPr/>
            </a:pPr>
            <a:r>
              <a:rPr lang="de-DE" altLang="de-DE" sz="2800"/>
              <a:t>Fremdsprache</a:t>
            </a:r>
          </a:p>
          <a:p>
            <a:pPr eaLnBrk="1" hangingPunct="1">
              <a:spcBef>
                <a:spcPts val="700"/>
              </a:spcBef>
              <a:buClr>
                <a:srgbClr val="000000"/>
              </a:buClr>
              <a:buSzPct val="100000"/>
              <a:buFont typeface="Arial" panose="020B0604020202020204" pitchFamily="34" charset="0"/>
              <a:buChar char="•"/>
              <a:defRPr/>
            </a:pPr>
            <a:r>
              <a:rPr lang="de-DE" altLang="de-DE" sz="2800"/>
              <a:t>Naturwissenschaft</a:t>
            </a:r>
          </a:p>
          <a:p>
            <a:pPr eaLnBrk="1" hangingPunct="1">
              <a:spcBef>
                <a:spcPts val="700"/>
              </a:spcBef>
              <a:buClr>
                <a:srgbClr val="000000"/>
              </a:buClr>
              <a:buSzPct val="100000"/>
              <a:buFont typeface="Arial" panose="020B0604020202020204" pitchFamily="34" charset="0"/>
              <a:buChar char="•"/>
              <a:defRPr/>
            </a:pPr>
            <a:r>
              <a:rPr lang="de-DE" altLang="de-DE" sz="2800"/>
              <a:t>alle Prüfungsfächer	</a:t>
            </a:r>
          </a:p>
        </p:txBody>
      </p:sp>
      <p:sp>
        <p:nvSpPr>
          <p:cNvPr id="38917" name="Text Box 4"/>
          <p:cNvSpPr txBox="1">
            <a:spLocks noChangeArrowheads="1"/>
          </p:cNvSpPr>
          <p:nvPr/>
        </p:nvSpPr>
        <p:spPr bwMode="auto">
          <a:xfrm>
            <a:off x="4641850" y="1916113"/>
            <a:ext cx="4038600" cy="4608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ts val="800"/>
              </a:spcBef>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9pPr>
          </a:lstStyle>
          <a:p>
            <a:pPr>
              <a:spcBef>
                <a:spcPts val="700"/>
              </a:spcBef>
              <a:buClrTx/>
              <a:buFontTx/>
              <a:buNone/>
            </a:pPr>
            <a:r>
              <a:rPr lang="de-DE" altLang="de-DE" sz="2800" u="sng" dirty="0"/>
              <a:t>2 Halbjahre </a:t>
            </a:r>
          </a:p>
          <a:p>
            <a:pPr>
              <a:spcBef>
                <a:spcPts val="700"/>
              </a:spcBef>
              <a:buFont typeface="Arial" panose="020B0604020202020204" pitchFamily="34" charset="0"/>
              <a:buChar char="•"/>
            </a:pPr>
            <a:r>
              <a:rPr lang="de-DE" altLang="de-DE" sz="2800" dirty="0"/>
              <a:t>  Kunst oder Musik</a:t>
            </a:r>
          </a:p>
          <a:p>
            <a:pPr>
              <a:spcBef>
                <a:spcPts val="700"/>
              </a:spcBef>
              <a:buFont typeface="Arial" panose="020B0604020202020204" pitchFamily="34" charset="0"/>
              <a:buChar char="•"/>
            </a:pPr>
            <a:r>
              <a:rPr lang="de-DE" altLang="de-DE" sz="2800" dirty="0"/>
              <a:t>  Religion oder Werte und </a:t>
            </a:r>
            <a:br>
              <a:rPr lang="de-DE" altLang="de-DE" sz="2800" dirty="0"/>
            </a:br>
            <a:r>
              <a:rPr lang="de-DE" altLang="de-DE" sz="2800" dirty="0"/>
              <a:t>    Normen</a:t>
            </a:r>
          </a:p>
          <a:p>
            <a:pPr>
              <a:spcBef>
                <a:spcPts val="700"/>
              </a:spcBef>
              <a:buFont typeface="Arial" panose="020B0604020202020204" pitchFamily="34" charset="0"/>
              <a:buChar char="•"/>
            </a:pPr>
            <a:r>
              <a:rPr lang="de-DE" altLang="de-DE" sz="2800" dirty="0"/>
              <a:t>  Geschichte</a:t>
            </a:r>
          </a:p>
          <a:p>
            <a:pPr>
              <a:spcBef>
                <a:spcPts val="500"/>
              </a:spcBef>
              <a:buFont typeface="Arial" panose="020B0604020202020204" pitchFamily="34" charset="0"/>
              <a:buChar char="•"/>
            </a:pPr>
            <a:r>
              <a:rPr lang="de-DE" altLang="de-DE" sz="2800" dirty="0"/>
              <a:t>  Politik-Wirtschaft </a:t>
            </a:r>
            <a:r>
              <a:rPr lang="de-DE" altLang="de-DE" sz="2000" dirty="0"/>
              <a:t>(nicht im   </a:t>
            </a:r>
            <a:br>
              <a:rPr lang="de-DE" altLang="de-DE" sz="2000" dirty="0"/>
            </a:br>
            <a:r>
              <a:rPr lang="de-DE" altLang="de-DE" sz="2000" dirty="0"/>
              <a:t>     </a:t>
            </a:r>
            <a:r>
              <a:rPr lang="de-DE" altLang="de-DE" sz="2000" dirty="0" err="1"/>
              <a:t>gesellschaftswiss</a:t>
            </a:r>
            <a:r>
              <a:rPr lang="de-DE" altLang="de-DE" sz="2000" dirty="0"/>
              <a:t>. Schwerpunkt, </a:t>
            </a:r>
            <a:br>
              <a:rPr lang="de-DE" altLang="de-DE" sz="2000" dirty="0"/>
            </a:br>
            <a:r>
              <a:rPr lang="de-DE" altLang="de-DE" sz="2000" dirty="0"/>
              <a:t>     wenn Erdkunde P3 ist)</a:t>
            </a:r>
          </a:p>
          <a:p>
            <a:pPr>
              <a:spcBef>
                <a:spcPts val="500"/>
              </a:spcBef>
              <a:buFont typeface="Arial" panose="020B0604020202020204" pitchFamily="34" charset="0"/>
              <a:buChar char="•"/>
            </a:pPr>
            <a:r>
              <a:rPr lang="de-DE" altLang="de-DE" sz="2800" dirty="0"/>
              <a:t>  Seminarfach </a:t>
            </a:r>
            <a:r>
              <a:rPr lang="de-DE" altLang="de-DE" sz="2000" dirty="0"/>
              <a:t>(darunter das  </a:t>
            </a:r>
            <a:br>
              <a:rPr lang="de-DE" altLang="de-DE" sz="2000" dirty="0"/>
            </a:br>
            <a:r>
              <a:rPr lang="de-DE" altLang="de-DE" sz="2000" dirty="0"/>
              <a:t>     Semester, in dem die Facharbeit </a:t>
            </a:r>
            <a:br>
              <a:rPr lang="de-DE" altLang="de-DE" sz="2000" dirty="0"/>
            </a:br>
            <a:r>
              <a:rPr lang="de-DE" altLang="de-DE" sz="2000" dirty="0"/>
              <a:t>     geschrieben wird)</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1"/>
          <p:cNvPicPr>
            <a:picLocks noChangeAspect="1" noChangeArrowheads="1"/>
          </p:cNvPicPr>
          <p:nvPr/>
        </p:nvPicPr>
        <p:blipFill>
          <a:blip r:embed="rId3">
            <a:extLst>
              <a:ext uri="{28A0092B-C50C-407E-A947-70E740481C1C}">
                <a14:useLocalDpi xmlns:a14="http://schemas.microsoft.com/office/drawing/2010/main" val="0"/>
              </a:ext>
            </a:extLst>
          </a:blip>
          <a:srcRect l="28738"/>
          <a:stretch>
            <a:fillRect/>
          </a:stretch>
        </p:blipFill>
        <p:spPr bwMode="auto">
          <a:xfrm>
            <a:off x="2627313" y="0"/>
            <a:ext cx="6516687" cy="6858000"/>
          </a:xfrm>
          <a:prstGeom prst="rect">
            <a:avLst/>
          </a:prstGeom>
          <a:noFill/>
          <a:ln>
            <a:noFill/>
          </a:ln>
          <a:effectLst/>
          <a:extLst>
            <a:ext uri="{909E8E84-426E-40DD-AFC4-6F175D3DCCD1}">
              <a14:hiddenFill xmlns:a14="http://schemas.microsoft.com/office/drawing/2010/main">
                <a:blipFill dpi="0" rotWithShape="0">
                  <a:blip/>
                  <a:srcRect l="28738"/>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0963" name="Text Box 2"/>
          <p:cNvSpPr txBox="1">
            <a:spLocks noChangeArrowheads="1"/>
          </p:cNvSpPr>
          <p:nvPr/>
        </p:nvSpPr>
        <p:spPr bwMode="auto">
          <a:xfrm>
            <a:off x="457200" y="274638"/>
            <a:ext cx="4619625"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ct val="0"/>
              </a:spcBef>
              <a:buClrTx/>
              <a:buFontTx/>
              <a:buNone/>
            </a:pPr>
            <a:r>
              <a:rPr lang="de-DE" altLang="de-DE" sz="2900" b="1"/>
              <a:t>Zusätzliche Einbringungsverpflichtungen</a:t>
            </a:r>
          </a:p>
        </p:txBody>
      </p:sp>
      <p:sp>
        <p:nvSpPr>
          <p:cNvPr id="40964" name="Text Box 3"/>
          <p:cNvSpPr txBox="1">
            <a:spLocks noChangeArrowheads="1"/>
          </p:cNvSpPr>
          <p:nvPr/>
        </p:nvSpPr>
        <p:spPr bwMode="auto">
          <a:xfrm>
            <a:off x="457200" y="1600200"/>
            <a:ext cx="8229600" cy="4997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ts val="800"/>
              </a:spcBef>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9pPr>
          </a:lstStyle>
          <a:p>
            <a:pPr>
              <a:spcBef>
                <a:spcPts val="700"/>
              </a:spcBef>
              <a:buClrTx/>
              <a:buFontTx/>
              <a:buNone/>
            </a:pPr>
            <a:r>
              <a:rPr lang="de-DE" altLang="de-DE" sz="2800" b="1"/>
              <a:t>im sprachlichen Schwerpunkt</a:t>
            </a:r>
          </a:p>
          <a:p>
            <a:pPr>
              <a:spcBef>
                <a:spcPts val="700"/>
              </a:spcBef>
              <a:buClrTx/>
              <a:buFontTx/>
              <a:buNone/>
            </a:pPr>
            <a:r>
              <a:rPr lang="de-DE" altLang="de-DE" sz="2400" b="1"/>
              <a:t>	</a:t>
            </a:r>
            <a:r>
              <a:rPr lang="de-DE" altLang="de-DE" sz="2400"/>
              <a:t>4 Halbjahre einer weiteren Fremdsprache</a:t>
            </a:r>
            <a:r>
              <a:rPr lang="de-DE" altLang="de-DE" sz="2800" b="1"/>
              <a:t>	</a:t>
            </a:r>
          </a:p>
          <a:p>
            <a:pPr>
              <a:spcBef>
                <a:spcPts val="700"/>
              </a:spcBef>
              <a:buClrTx/>
              <a:buFontTx/>
              <a:buNone/>
            </a:pPr>
            <a:r>
              <a:rPr lang="de-DE" altLang="de-DE" sz="2800" b="1"/>
              <a:t>im mathematisch-naturwissenschaftl. Schwerpunkt</a:t>
            </a:r>
          </a:p>
          <a:p>
            <a:pPr>
              <a:spcBef>
                <a:spcPts val="600"/>
              </a:spcBef>
              <a:buClrTx/>
              <a:buFontTx/>
              <a:buNone/>
            </a:pPr>
            <a:r>
              <a:rPr lang="de-DE" altLang="de-DE" sz="2800" b="1"/>
              <a:t>	</a:t>
            </a:r>
            <a:r>
              <a:rPr lang="de-DE" altLang="de-DE" sz="2400"/>
              <a:t>4 Halbjahre einer weiteren Naturwissenschaft</a:t>
            </a:r>
          </a:p>
          <a:p>
            <a:pPr>
              <a:spcBef>
                <a:spcPts val="700"/>
              </a:spcBef>
              <a:buClrTx/>
              <a:buFontTx/>
              <a:buNone/>
            </a:pPr>
            <a:r>
              <a:rPr lang="de-DE" altLang="de-DE" sz="2800" b="1"/>
              <a:t>im musisch-künstlerischen Schwerpunkt </a:t>
            </a:r>
          </a:p>
          <a:p>
            <a:pPr>
              <a:spcBef>
                <a:spcPts val="600"/>
              </a:spcBef>
              <a:buClrTx/>
              <a:buFontTx/>
              <a:buNone/>
            </a:pPr>
            <a:r>
              <a:rPr lang="de-DE" altLang="de-DE" sz="2800" b="1"/>
              <a:t>	</a:t>
            </a:r>
            <a:r>
              <a:rPr lang="de-DE" altLang="de-DE" sz="2400"/>
              <a:t>2 Halbjahre Musik</a:t>
            </a:r>
          </a:p>
          <a:p>
            <a:pPr>
              <a:spcBef>
                <a:spcPts val="700"/>
              </a:spcBef>
              <a:buClrTx/>
              <a:buFontTx/>
              <a:buNone/>
            </a:pPr>
            <a:r>
              <a:rPr lang="de-DE" altLang="de-DE" sz="2800" b="1"/>
              <a:t>im gesellschaftswissenschaftlichen Schwerpunkt</a:t>
            </a:r>
          </a:p>
          <a:p>
            <a:pPr>
              <a:spcBef>
                <a:spcPts val="700"/>
              </a:spcBef>
              <a:buClrTx/>
              <a:buFontTx/>
              <a:buNone/>
            </a:pPr>
            <a:r>
              <a:rPr lang="de-DE" altLang="de-DE" sz="2400"/>
              <a:t>	2 Halbjahre einer weiteren Fremdsprache</a:t>
            </a:r>
            <a:r>
              <a:rPr lang="de-DE" altLang="de-DE" sz="2800" b="1"/>
              <a:t>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
          <p:cNvPicPr>
            <a:picLocks noChangeAspect="1" noChangeArrowheads="1"/>
          </p:cNvPicPr>
          <p:nvPr/>
        </p:nvPicPr>
        <p:blipFill>
          <a:blip r:embed="rId3">
            <a:extLst>
              <a:ext uri="{28A0092B-C50C-407E-A947-70E740481C1C}">
                <a14:useLocalDpi xmlns:a14="http://schemas.microsoft.com/office/drawing/2010/main" val="0"/>
              </a:ext>
            </a:extLst>
          </a:blip>
          <a:srcRect l="27162" t="-1437"/>
          <a:stretch>
            <a:fillRect/>
          </a:stretch>
        </p:blipFill>
        <p:spPr bwMode="auto">
          <a:xfrm>
            <a:off x="2484438" y="-100013"/>
            <a:ext cx="6659562" cy="6958013"/>
          </a:xfrm>
          <a:prstGeom prst="rect">
            <a:avLst/>
          </a:prstGeom>
          <a:noFill/>
          <a:ln>
            <a:noFill/>
          </a:ln>
          <a:effectLst/>
          <a:extLst>
            <a:ext uri="{909E8E84-426E-40DD-AFC4-6F175D3DCCD1}">
              <a14:hiddenFill xmlns:a14="http://schemas.microsoft.com/office/drawing/2010/main">
                <a:blipFill dpi="0" rotWithShape="0">
                  <a:blip/>
                  <a:srcRect l="27162" t="-1437"/>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147" name="Text Box 2"/>
          <p:cNvSpPr txBox="1">
            <a:spLocks noChangeArrowheads="1"/>
          </p:cNvSpPr>
          <p:nvPr/>
        </p:nvSpPr>
        <p:spPr bwMode="auto">
          <a:xfrm>
            <a:off x="457200" y="274638"/>
            <a:ext cx="3970338"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ct val="0"/>
              </a:spcBef>
              <a:buClrTx/>
              <a:buFontTx/>
              <a:buNone/>
            </a:pPr>
            <a:r>
              <a:rPr lang="de-DE" altLang="de-DE" sz="2900" b="1"/>
              <a:t>Abschlüsse und Berechtigungen</a:t>
            </a:r>
          </a:p>
        </p:txBody>
      </p:sp>
      <p:sp>
        <p:nvSpPr>
          <p:cNvPr id="6148" name="Text Box 3"/>
          <p:cNvSpPr txBox="1">
            <a:spLocks noChangeArrowheads="1"/>
          </p:cNvSpPr>
          <p:nvPr/>
        </p:nvSpPr>
        <p:spPr bwMode="auto">
          <a:xfrm>
            <a:off x="457200" y="1844675"/>
            <a:ext cx="4038600" cy="4679950"/>
          </a:xfrm>
          <a:prstGeom prst="rect">
            <a:avLst/>
          </a:prstGeom>
          <a:noFill/>
          <a:ln w="38160" cap="sq">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ts val="800"/>
              </a:spcBef>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lnSpc>
                <a:spcPct val="90000"/>
              </a:lnSpc>
              <a:spcBef>
                <a:spcPts val="500"/>
              </a:spcBef>
              <a:buClrTx/>
              <a:buFontTx/>
              <a:buNone/>
            </a:pPr>
            <a:r>
              <a:rPr lang="de-DE" altLang="de-DE" sz="2000"/>
              <a:t>Nachweis bestimmter Leistungen in den </a:t>
            </a:r>
            <a:r>
              <a:rPr lang="de-DE" altLang="de-DE" sz="2000" u="sng"/>
              <a:t>vier Schulhalbjahren</a:t>
            </a:r>
            <a:r>
              <a:rPr lang="de-DE" altLang="de-DE" sz="2000"/>
              <a:t> der Qualifikationsphase</a:t>
            </a:r>
          </a:p>
          <a:p>
            <a:pPr eaLnBrk="1" hangingPunct="1">
              <a:lnSpc>
                <a:spcPct val="90000"/>
              </a:lnSpc>
              <a:spcBef>
                <a:spcPts val="500"/>
              </a:spcBef>
              <a:buClrTx/>
              <a:buFontTx/>
              <a:buNone/>
            </a:pPr>
            <a:r>
              <a:rPr lang="de-DE" altLang="de-DE" sz="2000" b="1"/>
              <a:t>            und</a:t>
            </a:r>
          </a:p>
          <a:p>
            <a:pPr eaLnBrk="1" hangingPunct="1">
              <a:lnSpc>
                <a:spcPct val="90000"/>
              </a:lnSpc>
              <a:spcBef>
                <a:spcPts val="500"/>
              </a:spcBef>
              <a:buClrTx/>
              <a:buFontTx/>
              <a:buNone/>
            </a:pPr>
            <a:r>
              <a:rPr lang="de-DE" altLang="de-DE" sz="2000"/>
              <a:t>Nachweis bestimmter Leistungen in der </a:t>
            </a:r>
            <a:r>
              <a:rPr lang="de-DE" altLang="de-DE" sz="2000" u="sng"/>
              <a:t>Abiturprüfung</a:t>
            </a:r>
          </a:p>
          <a:p>
            <a:pPr eaLnBrk="1" hangingPunct="1">
              <a:lnSpc>
                <a:spcPct val="90000"/>
              </a:lnSpc>
              <a:spcBef>
                <a:spcPts val="500"/>
              </a:spcBef>
              <a:buClrTx/>
              <a:buFontTx/>
              <a:buNone/>
            </a:pPr>
            <a:endParaRPr lang="de-DE" altLang="de-DE" sz="2000"/>
          </a:p>
          <a:p>
            <a:pPr eaLnBrk="1" hangingPunct="1">
              <a:lnSpc>
                <a:spcPct val="90000"/>
              </a:lnSpc>
              <a:spcBef>
                <a:spcPts val="500"/>
              </a:spcBef>
              <a:buClrTx/>
              <a:buFontTx/>
              <a:buNone/>
            </a:pPr>
            <a:endParaRPr lang="de-DE" altLang="de-DE" sz="2000"/>
          </a:p>
          <a:p>
            <a:pPr eaLnBrk="1" hangingPunct="1">
              <a:lnSpc>
                <a:spcPct val="90000"/>
              </a:lnSpc>
              <a:spcBef>
                <a:spcPts val="600"/>
              </a:spcBef>
              <a:buClrTx/>
              <a:buFontTx/>
              <a:buNone/>
            </a:pPr>
            <a:r>
              <a:rPr lang="de-DE" altLang="de-DE" sz="2400" b="1"/>
              <a:t>	      </a:t>
            </a:r>
            <a:r>
              <a:rPr lang="de-DE" altLang="de-DE" sz="2400" b="1">
                <a:solidFill>
                  <a:srgbClr val="FF0000"/>
                </a:solidFill>
              </a:rPr>
              <a:t>ALLGEMEINE 	   	      HOCHSCHULREIFE</a:t>
            </a:r>
          </a:p>
        </p:txBody>
      </p:sp>
      <p:sp>
        <p:nvSpPr>
          <p:cNvPr id="6149" name="Text Box 4"/>
          <p:cNvSpPr txBox="1">
            <a:spLocks noChangeArrowheads="1"/>
          </p:cNvSpPr>
          <p:nvPr/>
        </p:nvSpPr>
        <p:spPr bwMode="auto">
          <a:xfrm>
            <a:off x="4648200" y="1844675"/>
            <a:ext cx="4100513" cy="4679950"/>
          </a:xfrm>
          <a:prstGeom prst="rect">
            <a:avLst/>
          </a:prstGeom>
          <a:noFill/>
          <a:ln w="38160" cap="sq">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ts val="800"/>
              </a:spcBef>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lnSpc>
                <a:spcPct val="90000"/>
              </a:lnSpc>
              <a:spcBef>
                <a:spcPts val="500"/>
              </a:spcBef>
              <a:buClrTx/>
              <a:buFontTx/>
              <a:buNone/>
            </a:pPr>
            <a:r>
              <a:rPr lang="de-DE" altLang="de-DE" sz="2000"/>
              <a:t>Nachweis bestimmter Leistungen in </a:t>
            </a:r>
            <a:r>
              <a:rPr lang="de-DE" altLang="de-DE" sz="2000" u="sng"/>
              <a:t>zwei aufeinander folgenden Schulhalbjahren</a:t>
            </a:r>
            <a:r>
              <a:rPr lang="de-DE" altLang="de-DE" sz="2000"/>
              <a:t> der Qualifikationsphase</a:t>
            </a:r>
          </a:p>
          <a:p>
            <a:pPr eaLnBrk="1" hangingPunct="1">
              <a:lnSpc>
                <a:spcPct val="90000"/>
              </a:lnSpc>
              <a:spcBef>
                <a:spcPts val="600"/>
              </a:spcBef>
              <a:buClrTx/>
              <a:buFontTx/>
              <a:buNone/>
            </a:pPr>
            <a:r>
              <a:rPr lang="de-DE" altLang="de-DE" sz="2400" b="1">
                <a:solidFill>
                  <a:srgbClr val="FF0000"/>
                </a:solidFill>
              </a:rPr>
              <a:t>              SCHULISCHER TEIL DER            </a:t>
            </a:r>
            <a:br>
              <a:rPr lang="de-DE" altLang="de-DE" sz="2400" b="1">
                <a:solidFill>
                  <a:srgbClr val="FF0000"/>
                </a:solidFill>
              </a:rPr>
            </a:br>
            <a:r>
              <a:rPr lang="de-DE" altLang="de-DE" sz="2400" b="1">
                <a:solidFill>
                  <a:srgbClr val="FF0000"/>
                </a:solidFill>
              </a:rPr>
              <a:t>              FACHHOCHSCHULREIFE</a:t>
            </a:r>
          </a:p>
          <a:p>
            <a:pPr eaLnBrk="1" hangingPunct="1">
              <a:lnSpc>
                <a:spcPct val="90000"/>
              </a:lnSpc>
              <a:spcBef>
                <a:spcPts val="500"/>
              </a:spcBef>
              <a:buClrTx/>
              <a:buFontTx/>
              <a:buNone/>
            </a:pPr>
            <a:r>
              <a:rPr lang="de-DE" altLang="de-DE" sz="2000"/>
              <a:t/>
            </a:r>
            <a:br>
              <a:rPr lang="de-DE" altLang="de-DE" sz="2000"/>
            </a:br>
            <a:r>
              <a:rPr lang="de-DE" altLang="de-DE" sz="2000"/>
              <a:t>           </a:t>
            </a:r>
            <a:r>
              <a:rPr lang="de-DE" altLang="de-DE" sz="2000" b="1"/>
              <a:t>dann</a:t>
            </a:r>
          </a:p>
          <a:p>
            <a:pPr eaLnBrk="1" hangingPunct="1">
              <a:lnSpc>
                <a:spcPct val="90000"/>
              </a:lnSpc>
              <a:spcBef>
                <a:spcPts val="600"/>
              </a:spcBef>
              <a:buClrTx/>
              <a:buFontTx/>
              <a:buNone/>
            </a:pPr>
            <a:r>
              <a:rPr lang="de-DE" altLang="de-DE" sz="2000"/>
              <a:t>Abgeschlossene Berufsausbildung </a:t>
            </a:r>
            <a:r>
              <a:rPr lang="de-DE" altLang="de-DE" sz="2000" b="1"/>
              <a:t>oder</a:t>
            </a:r>
            <a:r>
              <a:rPr lang="de-DE" altLang="de-DE" sz="2000"/>
              <a:t> einjähriges berufsbezogenes Praktikum </a:t>
            </a:r>
            <a:r>
              <a:rPr lang="de-DE" altLang="de-DE" sz="2000" b="1"/>
              <a:t>oder</a:t>
            </a:r>
            <a:r>
              <a:rPr lang="de-DE" altLang="de-DE" sz="2000"/>
              <a:t> einjähriges soziales oder ökologisches Jahr, Wehr-/Zivildienst, Bundesfreiwilligendienst</a:t>
            </a:r>
            <a:br>
              <a:rPr lang="de-DE" altLang="de-DE" sz="2000"/>
            </a:br>
            <a:r>
              <a:rPr lang="de-DE" altLang="de-DE" sz="2000"/>
              <a:t/>
            </a:r>
            <a:br>
              <a:rPr lang="de-DE" altLang="de-DE" sz="2000"/>
            </a:br>
            <a:r>
              <a:rPr lang="de-DE" altLang="de-DE" sz="2000"/>
              <a:t>                 </a:t>
            </a:r>
            <a:r>
              <a:rPr lang="de-DE" altLang="de-DE" sz="2400" b="1">
                <a:solidFill>
                  <a:srgbClr val="FF0000"/>
                </a:solidFill>
              </a:rPr>
              <a:t>FACHHOCHSCHULREIFE</a:t>
            </a:r>
          </a:p>
          <a:p>
            <a:pPr eaLnBrk="1" hangingPunct="1">
              <a:lnSpc>
                <a:spcPct val="90000"/>
              </a:lnSpc>
              <a:spcBef>
                <a:spcPts val="500"/>
              </a:spcBef>
              <a:buClrTx/>
              <a:buFontTx/>
              <a:buNone/>
            </a:pPr>
            <a:endParaRPr lang="de-DE" altLang="de-DE" sz="2000"/>
          </a:p>
          <a:p>
            <a:pPr eaLnBrk="1" hangingPunct="1">
              <a:lnSpc>
                <a:spcPct val="90000"/>
              </a:lnSpc>
              <a:spcBef>
                <a:spcPts val="500"/>
              </a:spcBef>
              <a:buClrTx/>
              <a:buFontTx/>
              <a:buNone/>
            </a:pPr>
            <a:endParaRPr lang="de-DE" altLang="de-DE" sz="2000"/>
          </a:p>
        </p:txBody>
      </p:sp>
      <p:sp>
        <p:nvSpPr>
          <p:cNvPr id="6150" name="AutoShape 5"/>
          <p:cNvSpPr>
            <a:spLocks noChangeArrowheads="1"/>
          </p:cNvSpPr>
          <p:nvPr/>
        </p:nvSpPr>
        <p:spPr bwMode="auto">
          <a:xfrm>
            <a:off x="679450" y="4508500"/>
            <a:ext cx="792163" cy="485775"/>
          </a:xfrm>
          <a:prstGeom prst="rightArrow">
            <a:avLst>
              <a:gd name="adj1" fmla="val 38019"/>
              <a:gd name="adj2" fmla="val 50001"/>
            </a:avLst>
          </a:prstGeom>
          <a:solidFill>
            <a:srgbClr val="FF0000"/>
          </a:solidFill>
          <a:ln w="25560" cap="sq">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de-DE" altLang="de-DE"/>
          </a:p>
        </p:txBody>
      </p:sp>
      <p:sp>
        <p:nvSpPr>
          <p:cNvPr id="6151" name="AutoShape 6"/>
          <p:cNvSpPr>
            <a:spLocks noChangeArrowheads="1"/>
          </p:cNvSpPr>
          <p:nvPr/>
        </p:nvSpPr>
        <p:spPr bwMode="auto">
          <a:xfrm>
            <a:off x="4787900" y="3136900"/>
            <a:ext cx="792163" cy="484188"/>
          </a:xfrm>
          <a:prstGeom prst="rightArrow">
            <a:avLst>
              <a:gd name="adj1" fmla="val 38019"/>
              <a:gd name="adj2" fmla="val 49998"/>
            </a:avLst>
          </a:prstGeom>
          <a:solidFill>
            <a:srgbClr val="FF0000"/>
          </a:solidFill>
          <a:ln w="25560" cap="sq">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de-DE" altLang="de-DE"/>
          </a:p>
        </p:txBody>
      </p:sp>
      <p:sp>
        <p:nvSpPr>
          <p:cNvPr id="6152" name="AutoShape 7"/>
          <p:cNvSpPr>
            <a:spLocks noChangeArrowheads="1"/>
          </p:cNvSpPr>
          <p:nvPr/>
        </p:nvSpPr>
        <p:spPr bwMode="auto">
          <a:xfrm>
            <a:off x="4787900" y="5883275"/>
            <a:ext cx="792163" cy="484188"/>
          </a:xfrm>
          <a:prstGeom prst="rightArrow">
            <a:avLst>
              <a:gd name="adj1" fmla="val 38019"/>
              <a:gd name="adj2" fmla="val 49998"/>
            </a:avLst>
          </a:prstGeom>
          <a:solidFill>
            <a:srgbClr val="FF0000"/>
          </a:solidFill>
          <a:ln w="25560" cap="sq">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de-DE" altLang="de-DE"/>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1"/>
          <p:cNvPicPr>
            <a:picLocks noChangeAspect="1" noChangeArrowheads="1"/>
          </p:cNvPicPr>
          <p:nvPr/>
        </p:nvPicPr>
        <p:blipFill>
          <a:blip r:embed="rId3">
            <a:extLst>
              <a:ext uri="{28A0092B-C50C-407E-A947-70E740481C1C}">
                <a14:useLocalDpi xmlns:a14="http://schemas.microsoft.com/office/drawing/2010/main" val="0"/>
              </a:ext>
            </a:extLst>
          </a:blip>
          <a:srcRect l="27162"/>
          <a:stretch>
            <a:fillRect/>
          </a:stretch>
        </p:blipFill>
        <p:spPr bwMode="auto">
          <a:xfrm>
            <a:off x="2484438" y="0"/>
            <a:ext cx="6659562" cy="6858000"/>
          </a:xfrm>
          <a:prstGeom prst="rect">
            <a:avLst/>
          </a:prstGeom>
          <a:noFill/>
          <a:ln>
            <a:noFill/>
          </a:ln>
          <a:effectLst/>
          <a:extLst>
            <a:ext uri="{909E8E84-426E-40DD-AFC4-6F175D3DCCD1}">
              <a14:hiddenFill xmlns:a14="http://schemas.microsoft.com/office/drawing/2010/main">
                <a:blipFill dpi="0" rotWithShape="0">
                  <a:blip/>
                  <a:srcRect l="27162"/>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3011" name="Text Box 2"/>
          <p:cNvSpPr txBox="1">
            <a:spLocks noChangeArrowheads="1"/>
          </p:cNvSpPr>
          <p:nvPr/>
        </p:nvSpPr>
        <p:spPr bwMode="auto">
          <a:xfrm>
            <a:off x="468313" y="620713"/>
            <a:ext cx="4533900" cy="1154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ct val="0"/>
              </a:spcBef>
              <a:buClrTx/>
              <a:buFontTx/>
              <a:buNone/>
            </a:pPr>
            <a:r>
              <a:rPr lang="de-DE" altLang="de-DE" sz="2900" b="1"/>
              <a:t>Italienisch</a:t>
            </a:r>
          </a:p>
        </p:txBody>
      </p:sp>
      <p:sp>
        <p:nvSpPr>
          <p:cNvPr id="43012" name="Text Box 3"/>
          <p:cNvSpPr txBox="1">
            <a:spLocks noChangeArrowheads="1"/>
          </p:cNvSpPr>
          <p:nvPr/>
        </p:nvSpPr>
        <p:spPr bwMode="auto">
          <a:xfrm>
            <a:off x="539750" y="1989138"/>
            <a:ext cx="8280400" cy="4392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buClr>
                <a:srgbClr val="898989"/>
              </a:buClr>
              <a:buFont typeface="Arial" panose="020B0604020202020204" pitchFamily="34" charset="0"/>
              <a:buNone/>
            </a:pPr>
            <a:endParaRPr lang="de-DE" altLang="de-DE">
              <a:solidFill>
                <a:srgbClr val="898989"/>
              </a:solidFill>
            </a:endParaRPr>
          </a:p>
          <a:p>
            <a:pPr eaLnBrk="1" hangingPunct="1">
              <a:spcBef>
                <a:spcPts val="700"/>
              </a:spcBef>
              <a:buClrTx/>
              <a:buFontTx/>
              <a:buNone/>
            </a:pPr>
            <a:r>
              <a:rPr lang="de-DE" altLang="de-DE" sz="2800"/>
              <a:t>Wer in der Einführungsphase Italienisch als 2. Fremdsprache neu begonnen hat, muss diese durchgängig bis zum Abitur belegen und zwei Halbjahresleistungen in das Abitur einbringen.</a:t>
            </a:r>
          </a:p>
          <a:p>
            <a:pPr eaLnBrk="1" hangingPunct="1">
              <a:spcBef>
                <a:spcPts val="700"/>
              </a:spcBef>
              <a:buClrTx/>
              <a:buFontTx/>
              <a:buNone/>
            </a:pPr>
            <a:endParaRPr lang="de-DE" altLang="de-DE" sz="2800">
              <a:solidFill>
                <a:srgbClr val="898989"/>
              </a:solidFill>
            </a:endParaRPr>
          </a:p>
          <a:p>
            <a:pPr eaLnBrk="1" hangingPunct="1">
              <a:spcBef>
                <a:spcPts val="700"/>
              </a:spcBef>
              <a:buClrTx/>
              <a:buFontTx/>
              <a:buNone/>
            </a:pPr>
            <a:endParaRPr lang="de-DE" altLang="de-DE" sz="2800">
              <a:solidFill>
                <a:srgbClr val="898989"/>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1"/>
          <p:cNvPicPr>
            <a:picLocks noChangeAspect="1" noChangeArrowheads="1"/>
          </p:cNvPicPr>
          <p:nvPr/>
        </p:nvPicPr>
        <p:blipFill>
          <a:blip r:embed="rId3">
            <a:extLst>
              <a:ext uri="{28A0092B-C50C-407E-A947-70E740481C1C}">
                <a14:useLocalDpi xmlns:a14="http://schemas.microsoft.com/office/drawing/2010/main" val="0"/>
              </a:ext>
            </a:extLst>
          </a:blip>
          <a:srcRect l="27162"/>
          <a:stretch>
            <a:fillRect/>
          </a:stretch>
        </p:blipFill>
        <p:spPr bwMode="auto">
          <a:xfrm>
            <a:off x="2484438" y="0"/>
            <a:ext cx="6659562" cy="6858000"/>
          </a:xfrm>
          <a:prstGeom prst="rect">
            <a:avLst/>
          </a:prstGeom>
          <a:noFill/>
          <a:ln>
            <a:noFill/>
          </a:ln>
          <a:effectLst/>
          <a:extLst>
            <a:ext uri="{909E8E84-426E-40DD-AFC4-6F175D3DCCD1}">
              <a14:hiddenFill xmlns:a14="http://schemas.microsoft.com/office/drawing/2010/main">
                <a:blipFill dpi="0" rotWithShape="0">
                  <a:blip/>
                  <a:srcRect l="27162"/>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3011" name="Text Box 2"/>
          <p:cNvSpPr txBox="1">
            <a:spLocks noChangeArrowheads="1"/>
          </p:cNvSpPr>
          <p:nvPr/>
        </p:nvSpPr>
        <p:spPr bwMode="auto">
          <a:xfrm>
            <a:off x="467544" y="620688"/>
            <a:ext cx="4533900" cy="1154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ct val="0"/>
              </a:spcBef>
              <a:buClrTx/>
              <a:buFontTx/>
              <a:buNone/>
            </a:pPr>
            <a:r>
              <a:rPr lang="de-DE" altLang="de-DE" sz="2900" b="1" dirty="0"/>
              <a:t>Musik als 5. Prüfungsfach</a:t>
            </a:r>
          </a:p>
        </p:txBody>
      </p:sp>
      <p:sp>
        <p:nvSpPr>
          <p:cNvPr id="43012" name="Text Box 3"/>
          <p:cNvSpPr txBox="1">
            <a:spLocks noChangeArrowheads="1"/>
          </p:cNvSpPr>
          <p:nvPr/>
        </p:nvSpPr>
        <p:spPr bwMode="auto">
          <a:xfrm>
            <a:off x="539750" y="1989138"/>
            <a:ext cx="8280400" cy="4392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buClr>
                <a:srgbClr val="898989"/>
              </a:buClr>
              <a:buFont typeface="Arial" panose="020B0604020202020204" pitchFamily="34" charset="0"/>
              <a:buNone/>
            </a:pPr>
            <a:endParaRPr lang="de-DE" altLang="de-DE" dirty="0">
              <a:solidFill>
                <a:srgbClr val="898989"/>
              </a:solidFill>
            </a:endParaRPr>
          </a:p>
          <a:p>
            <a:pPr eaLnBrk="1" hangingPunct="1">
              <a:spcBef>
                <a:spcPts val="700"/>
              </a:spcBef>
              <a:buClrTx/>
              <a:buFontTx/>
              <a:buNone/>
            </a:pPr>
            <a:r>
              <a:rPr lang="de-DE" altLang="de-DE" sz="2800" dirty="0">
                <a:solidFill>
                  <a:schemeClr val="tx1"/>
                </a:solidFill>
              </a:rPr>
              <a:t>Der Prüfling entscheidet sich am Ende der 12. </a:t>
            </a:r>
            <a:r>
              <a:rPr lang="de-DE" altLang="de-DE" sz="2800" dirty="0" smtClean="0">
                <a:solidFill>
                  <a:schemeClr val="tx1"/>
                </a:solidFill>
              </a:rPr>
              <a:t>Klasse</a:t>
            </a:r>
            <a:r>
              <a:rPr lang="de-DE" altLang="de-DE" sz="2800" dirty="0">
                <a:solidFill>
                  <a:schemeClr val="tx1"/>
                </a:solidFill>
              </a:rPr>
              <a:t>: </a:t>
            </a:r>
          </a:p>
          <a:p>
            <a:pPr marL="457200" indent="-457200" eaLnBrk="1" hangingPunct="1">
              <a:spcBef>
                <a:spcPts val="700"/>
              </a:spcBef>
              <a:buClrTx/>
              <a:buFont typeface="Arial" panose="020B0604020202020204" pitchFamily="34" charset="0"/>
              <a:buChar char="•"/>
            </a:pPr>
            <a:r>
              <a:rPr lang="de-DE" altLang="de-DE" sz="2800" dirty="0">
                <a:solidFill>
                  <a:schemeClr val="tx1"/>
                </a:solidFill>
              </a:rPr>
              <a:t>mündliche Prüfung </a:t>
            </a:r>
            <a:r>
              <a:rPr lang="de-DE" altLang="de-DE" sz="2800" u="sng" dirty="0">
                <a:solidFill>
                  <a:schemeClr val="tx1"/>
                </a:solidFill>
              </a:rPr>
              <a:t>ohne</a:t>
            </a:r>
            <a:r>
              <a:rPr lang="de-DE" altLang="de-DE" sz="2800" dirty="0">
                <a:solidFill>
                  <a:schemeClr val="tx1"/>
                </a:solidFill>
              </a:rPr>
              <a:t> fachpraktischen Teil</a:t>
            </a:r>
          </a:p>
          <a:p>
            <a:pPr algn="ctr" eaLnBrk="1" hangingPunct="1">
              <a:spcBef>
                <a:spcPts val="700"/>
              </a:spcBef>
              <a:buClrTx/>
            </a:pPr>
            <a:r>
              <a:rPr lang="de-DE" altLang="de-DE" sz="2800" dirty="0">
                <a:solidFill>
                  <a:schemeClr val="tx1"/>
                </a:solidFill>
              </a:rPr>
              <a:t>oder</a:t>
            </a:r>
          </a:p>
          <a:p>
            <a:pPr marL="457200" indent="-457200" eaLnBrk="1" hangingPunct="1">
              <a:spcBef>
                <a:spcPts val="700"/>
              </a:spcBef>
              <a:buClrTx/>
              <a:buFont typeface="Arial" panose="020B0604020202020204" pitchFamily="34" charset="0"/>
              <a:buChar char="•"/>
            </a:pPr>
            <a:r>
              <a:rPr lang="de-DE" altLang="de-DE" sz="2800" dirty="0">
                <a:solidFill>
                  <a:schemeClr val="tx1"/>
                </a:solidFill>
              </a:rPr>
              <a:t>mündliche Prüfung </a:t>
            </a:r>
            <a:r>
              <a:rPr lang="de-DE" altLang="de-DE" sz="2800" u="sng" dirty="0">
                <a:solidFill>
                  <a:schemeClr val="tx1"/>
                </a:solidFill>
              </a:rPr>
              <a:t>mit</a:t>
            </a:r>
            <a:r>
              <a:rPr lang="de-DE" altLang="de-DE" sz="2800" dirty="0">
                <a:solidFill>
                  <a:schemeClr val="tx1"/>
                </a:solidFill>
              </a:rPr>
              <a:t> fachpraktischem Teil</a:t>
            </a:r>
            <a:br>
              <a:rPr lang="de-DE" altLang="de-DE" sz="2800" dirty="0">
                <a:solidFill>
                  <a:schemeClr val="tx1"/>
                </a:solidFill>
              </a:rPr>
            </a:br>
            <a:r>
              <a:rPr lang="de-DE" altLang="de-DE" sz="2800" dirty="0">
                <a:solidFill>
                  <a:schemeClr val="tx1"/>
                </a:solidFill>
              </a:rPr>
              <a:t> - Gesprächsteil</a:t>
            </a:r>
            <a:br>
              <a:rPr lang="de-DE" altLang="de-DE" sz="2800" dirty="0">
                <a:solidFill>
                  <a:schemeClr val="tx1"/>
                </a:solidFill>
              </a:rPr>
            </a:br>
            <a:r>
              <a:rPr lang="de-DE" altLang="de-DE" sz="2800" dirty="0">
                <a:solidFill>
                  <a:schemeClr val="tx1"/>
                </a:solidFill>
              </a:rPr>
              <a:t> - Pflicht- und </a:t>
            </a:r>
            <a:r>
              <a:rPr lang="de-DE" altLang="de-DE" sz="2800" dirty="0" err="1">
                <a:solidFill>
                  <a:schemeClr val="tx1"/>
                </a:solidFill>
              </a:rPr>
              <a:t>Wahlteil</a:t>
            </a:r>
            <a:r>
              <a:rPr lang="de-DE" altLang="de-DE" sz="2800" dirty="0">
                <a:solidFill>
                  <a:schemeClr val="tx1"/>
                </a:solidFill>
              </a:rPr>
              <a:t> mit Stimme oder Instrument </a:t>
            </a:r>
          </a:p>
          <a:p>
            <a:pPr eaLnBrk="1" hangingPunct="1">
              <a:spcBef>
                <a:spcPts val="700"/>
              </a:spcBef>
              <a:buClrTx/>
            </a:pPr>
            <a:r>
              <a:rPr lang="de-DE" altLang="de-DE" sz="2800" dirty="0">
                <a:solidFill>
                  <a:schemeClr val="tx1"/>
                </a:solidFill>
              </a:rPr>
              <a:t>       - Gewichtung 1 : 1</a:t>
            </a:r>
          </a:p>
        </p:txBody>
      </p:sp>
    </p:spTree>
    <p:extLst>
      <p:ext uri="{BB962C8B-B14F-4D97-AF65-F5344CB8AC3E}">
        <p14:creationId xmlns:p14="http://schemas.microsoft.com/office/powerpoint/2010/main" val="26380460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1"/>
          <p:cNvPicPr>
            <a:picLocks noChangeAspect="1" noChangeArrowheads="1"/>
          </p:cNvPicPr>
          <p:nvPr/>
        </p:nvPicPr>
        <p:blipFill>
          <a:blip r:embed="rId3">
            <a:extLst>
              <a:ext uri="{28A0092B-C50C-407E-A947-70E740481C1C}">
                <a14:useLocalDpi xmlns:a14="http://schemas.microsoft.com/office/drawing/2010/main" val="0"/>
              </a:ext>
            </a:extLst>
          </a:blip>
          <a:srcRect l="27162"/>
          <a:stretch>
            <a:fillRect/>
          </a:stretch>
        </p:blipFill>
        <p:spPr bwMode="auto">
          <a:xfrm>
            <a:off x="2484438" y="0"/>
            <a:ext cx="6659562" cy="6858000"/>
          </a:xfrm>
          <a:prstGeom prst="rect">
            <a:avLst/>
          </a:prstGeom>
          <a:noFill/>
          <a:ln>
            <a:noFill/>
          </a:ln>
          <a:effectLst/>
          <a:extLst>
            <a:ext uri="{909E8E84-426E-40DD-AFC4-6F175D3DCCD1}">
              <a14:hiddenFill xmlns:a14="http://schemas.microsoft.com/office/drawing/2010/main">
                <a:blipFill dpi="0" rotWithShape="0">
                  <a:blip/>
                  <a:srcRect l="27162"/>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3011" name="Text Box 2"/>
          <p:cNvSpPr txBox="1">
            <a:spLocks noChangeArrowheads="1"/>
          </p:cNvSpPr>
          <p:nvPr/>
        </p:nvSpPr>
        <p:spPr bwMode="auto">
          <a:xfrm>
            <a:off x="468313" y="620713"/>
            <a:ext cx="4533900" cy="1154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ct val="0"/>
              </a:spcBef>
              <a:buClrTx/>
              <a:buFontTx/>
              <a:buNone/>
            </a:pPr>
            <a:r>
              <a:rPr lang="de-DE" altLang="de-DE" sz="2900" b="1" dirty="0"/>
              <a:t>Sport als 5. Prüfungsfach</a:t>
            </a:r>
          </a:p>
        </p:txBody>
      </p:sp>
      <p:sp>
        <p:nvSpPr>
          <p:cNvPr id="43012" name="Text Box 3"/>
          <p:cNvSpPr txBox="1">
            <a:spLocks noChangeArrowheads="1"/>
          </p:cNvSpPr>
          <p:nvPr/>
        </p:nvSpPr>
        <p:spPr bwMode="auto">
          <a:xfrm>
            <a:off x="539750" y="1988840"/>
            <a:ext cx="8280400" cy="4392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marL="457200" indent="-457200" eaLnBrk="1" hangingPunct="1">
              <a:buClr>
                <a:srgbClr val="898989"/>
              </a:buClr>
              <a:buFont typeface="Arial" panose="020B0604020202020204" pitchFamily="34" charset="0"/>
              <a:buChar char="•"/>
            </a:pPr>
            <a:r>
              <a:rPr lang="de-DE" altLang="de-DE" dirty="0">
                <a:solidFill>
                  <a:schemeClr val="tx1"/>
                </a:solidFill>
              </a:rPr>
              <a:t>Jg.11: Sporttheorie (2 Std.) Abwahl nach Beginn nicht mehr möglich, allerdings ist die Note nicht versetzungsrelevant)</a:t>
            </a:r>
          </a:p>
          <a:p>
            <a:pPr marL="457200" indent="-457200" eaLnBrk="1" hangingPunct="1">
              <a:buClr>
                <a:srgbClr val="898989"/>
              </a:buClr>
              <a:buFont typeface="Arial" panose="020B0604020202020204" pitchFamily="34" charset="0"/>
              <a:buChar char="•"/>
            </a:pPr>
            <a:r>
              <a:rPr lang="de-DE" altLang="de-DE" dirty="0">
                <a:solidFill>
                  <a:schemeClr val="tx1"/>
                </a:solidFill>
              </a:rPr>
              <a:t>Jg. 12/13: Sporttheorie (2 Std.) mit Klausur  </a:t>
            </a:r>
          </a:p>
          <a:p>
            <a:pPr eaLnBrk="1" hangingPunct="1">
              <a:buClr>
                <a:srgbClr val="898989"/>
              </a:buClr>
            </a:pPr>
            <a:r>
              <a:rPr lang="de-DE" altLang="de-DE" dirty="0">
                <a:solidFill>
                  <a:schemeClr val="tx1"/>
                </a:solidFill>
              </a:rPr>
              <a:t>	     + Sportpraxis (2 Std.),  1 : 1</a:t>
            </a:r>
          </a:p>
          <a:p>
            <a:pPr marL="457200" indent="-457200" eaLnBrk="1" hangingPunct="1">
              <a:buClr>
                <a:srgbClr val="898989"/>
              </a:buClr>
              <a:buFont typeface="Arial" panose="020B0604020202020204" pitchFamily="34" charset="0"/>
              <a:buChar char="•"/>
            </a:pPr>
            <a:r>
              <a:rPr lang="de-DE" altLang="de-DE" dirty="0">
                <a:solidFill>
                  <a:schemeClr val="tx1"/>
                </a:solidFill>
              </a:rPr>
              <a:t>Voraussetzung ist eine sportärztliche Unbedenklichkeitsbescheinigung, die am </a:t>
            </a:r>
            <a:r>
              <a:rPr lang="de-DE" altLang="de-DE" dirty="0" smtClean="0">
                <a:solidFill>
                  <a:schemeClr val="tx1"/>
                </a:solidFill>
              </a:rPr>
              <a:t>Ende der 11.Klasse vorgelegt werden muss</a:t>
            </a:r>
            <a:endParaRPr lang="de-DE" altLang="de-DE" dirty="0">
              <a:solidFill>
                <a:schemeClr val="tx1"/>
              </a:solidFill>
            </a:endParaRPr>
          </a:p>
          <a:p>
            <a:pPr eaLnBrk="1" hangingPunct="1">
              <a:spcBef>
                <a:spcPts val="700"/>
              </a:spcBef>
              <a:buClrTx/>
              <a:buFontTx/>
              <a:buNone/>
            </a:pPr>
            <a:endParaRPr lang="de-DE" altLang="de-DE" sz="2800" dirty="0">
              <a:solidFill>
                <a:schemeClr val="tx1"/>
              </a:solidFill>
            </a:endParaRPr>
          </a:p>
        </p:txBody>
      </p:sp>
    </p:spTree>
    <p:extLst>
      <p:ext uri="{BB962C8B-B14F-4D97-AF65-F5344CB8AC3E}">
        <p14:creationId xmlns:p14="http://schemas.microsoft.com/office/powerpoint/2010/main" val="37385663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1"/>
          <p:cNvPicPr>
            <a:picLocks noChangeAspect="1" noChangeArrowheads="1"/>
          </p:cNvPicPr>
          <p:nvPr/>
        </p:nvPicPr>
        <p:blipFill>
          <a:blip r:embed="rId3">
            <a:extLst>
              <a:ext uri="{28A0092B-C50C-407E-A947-70E740481C1C}">
                <a14:useLocalDpi xmlns:a14="http://schemas.microsoft.com/office/drawing/2010/main" val="0"/>
              </a:ext>
            </a:extLst>
          </a:blip>
          <a:srcRect l="27162"/>
          <a:stretch>
            <a:fillRect/>
          </a:stretch>
        </p:blipFill>
        <p:spPr bwMode="auto">
          <a:xfrm>
            <a:off x="2484438" y="0"/>
            <a:ext cx="6659562" cy="6858000"/>
          </a:xfrm>
          <a:prstGeom prst="rect">
            <a:avLst/>
          </a:prstGeom>
          <a:noFill/>
          <a:ln>
            <a:noFill/>
          </a:ln>
          <a:effectLst/>
          <a:extLst>
            <a:ext uri="{909E8E84-426E-40DD-AFC4-6F175D3DCCD1}">
              <a14:hiddenFill xmlns:a14="http://schemas.microsoft.com/office/drawing/2010/main">
                <a:blipFill dpi="0" rotWithShape="0">
                  <a:blip/>
                  <a:srcRect l="27162"/>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3011" name="Text Box 2"/>
          <p:cNvSpPr txBox="1">
            <a:spLocks noChangeArrowheads="1"/>
          </p:cNvSpPr>
          <p:nvPr/>
        </p:nvSpPr>
        <p:spPr bwMode="auto">
          <a:xfrm>
            <a:off x="468313" y="620713"/>
            <a:ext cx="4533900" cy="1154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ct val="0"/>
              </a:spcBef>
              <a:buClrTx/>
              <a:buFontTx/>
              <a:buNone/>
            </a:pPr>
            <a:r>
              <a:rPr lang="de-DE" altLang="de-DE" sz="2900" b="1" dirty="0"/>
              <a:t>Sport als 5. Prüfungsfach</a:t>
            </a:r>
          </a:p>
        </p:txBody>
      </p:sp>
      <p:sp>
        <p:nvSpPr>
          <p:cNvPr id="43012" name="Text Box 3"/>
          <p:cNvSpPr txBox="1">
            <a:spLocks noChangeArrowheads="1"/>
          </p:cNvSpPr>
          <p:nvPr/>
        </p:nvSpPr>
        <p:spPr bwMode="auto">
          <a:xfrm>
            <a:off x="539750" y="1774825"/>
            <a:ext cx="8280400" cy="46066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marL="457200" indent="-457200" eaLnBrk="1" hangingPunct="1">
              <a:spcBef>
                <a:spcPts val="700"/>
              </a:spcBef>
              <a:buClrTx/>
              <a:buFont typeface="Arial" panose="020B0604020202020204" pitchFamily="34" charset="0"/>
              <a:buChar char="•"/>
            </a:pPr>
            <a:r>
              <a:rPr lang="de-DE" altLang="de-DE" sz="2400" u="sng" dirty="0">
                <a:solidFill>
                  <a:schemeClr val="tx1"/>
                </a:solidFill>
              </a:rPr>
              <a:t>Was passiert, wenn während der 12. Klasse Sportunfähigkeit eintritt?</a:t>
            </a:r>
            <a:br>
              <a:rPr lang="de-DE" altLang="de-DE" sz="2400" u="sng" dirty="0">
                <a:solidFill>
                  <a:schemeClr val="tx1"/>
                </a:solidFill>
              </a:rPr>
            </a:br>
            <a:r>
              <a:rPr lang="de-DE" altLang="de-DE" sz="2400" dirty="0">
                <a:solidFill>
                  <a:schemeClr val="tx1"/>
                </a:solidFill>
              </a:rPr>
              <a:t>Die Schüler müssen </a:t>
            </a:r>
            <a:r>
              <a:rPr lang="de-DE" altLang="de-DE" sz="2400" i="1" dirty="0">
                <a:solidFill>
                  <a:schemeClr val="tx1"/>
                </a:solidFill>
              </a:rPr>
              <a:t>von Anfang der 12. Klasse an </a:t>
            </a:r>
            <a:r>
              <a:rPr lang="de-DE" altLang="de-DE" sz="2400" dirty="0">
                <a:solidFill>
                  <a:schemeClr val="tx1"/>
                </a:solidFill>
              </a:rPr>
              <a:t>ein vierstündiges P5-Ersatzfach entsprechend der Vorgaben ihres Profils belegen, in dem sie sich im Fall der Sportunfähigkeit mündlich prüfen lassen können.</a:t>
            </a:r>
          </a:p>
          <a:p>
            <a:pPr marL="457200" indent="-457200" eaLnBrk="1" hangingPunct="1">
              <a:spcBef>
                <a:spcPts val="700"/>
              </a:spcBef>
              <a:buClrTx/>
              <a:buFont typeface="Arial" panose="020B0604020202020204" pitchFamily="34" charset="0"/>
              <a:buChar char="•"/>
            </a:pPr>
            <a:r>
              <a:rPr lang="de-DE" altLang="de-DE" sz="2400" u="sng" dirty="0">
                <a:solidFill>
                  <a:schemeClr val="tx1"/>
                </a:solidFill>
              </a:rPr>
              <a:t>Was passiert, wenn während der 13. Klasse Sportunfähigkeit eintritt?</a:t>
            </a:r>
            <a:br>
              <a:rPr lang="de-DE" altLang="de-DE" sz="2400" u="sng" dirty="0">
                <a:solidFill>
                  <a:schemeClr val="tx1"/>
                </a:solidFill>
              </a:rPr>
            </a:br>
            <a:r>
              <a:rPr lang="de-DE" altLang="de-DE" sz="2400" dirty="0">
                <a:solidFill>
                  <a:schemeClr val="tx1"/>
                </a:solidFill>
              </a:rPr>
              <a:t>Dann ist sogar ein amtsärztliches(!) Attest notwendig. Danach werden Schüler nur noch nach ihren theoretischen Leistungen beurteilt, im Abitur findet nur eine mündliche theoretische Prüfung statt.</a:t>
            </a:r>
          </a:p>
        </p:txBody>
      </p:sp>
    </p:spTree>
    <p:extLst>
      <p:ext uri="{BB962C8B-B14F-4D97-AF65-F5344CB8AC3E}">
        <p14:creationId xmlns:p14="http://schemas.microsoft.com/office/powerpoint/2010/main" val="29715358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1"/>
          <p:cNvPicPr>
            <a:picLocks noChangeAspect="1" noChangeArrowheads="1"/>
          </p:cNvPicPr>
          <p:nvPr/>
        </p:nvPicPr>
        <p:blipFill>
          <a:blip r:embed="rId3">
            <a:extLst>
              <a:ext uri="{28A0092B-C50C-407E-A947-70E740481C1C}">
                <a14:useLocalDpi xmlns:a14="http://schemas.microsoft.com/office/drawing/2010/main" val="0"/>
              </a:ext>
            </a:extLst>
          </a:blip>
          <a:srcRect l="27162"/>
          <a:stretch>
            <a:fillRect/>
          </a:stretch>
        </p:blipFill>
        <p:spPr bwMode="auto">
          <a:xfrm>
            <a:off x="2484438" y="0"/>
            <a:ext cx="6659562" cy="6858000"/>
          </a:xfrm>
          <a:prstGeom prst="rect">
            <a:avLst/>
          </a:prstGeom>
          <a:noFill/>
          <a:ln>
            <a:noFill/>
          </a:ln>
          <a:effectLst/>
          <a:extLst>
            <a:ext uri="{909E8E84-426E-40DD-AFC4-6F175D3DCCD1}">
              <a14:hiddenFill xmlns:a14="http://schemas.microsoft.com/office/drawing/2010/main">
                <a:blipFill dpi="0" rotWithShape="0">
                  <a:blip/>
                  <a:srcRect l="27162"/>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3011" name="Text Box 2"/>
          <p:cNvSpPr txBox="1">
            <a:spLocks noChangeArrowheads="1"/>
          </p:cNvSpPr>
          <p:nvPr/>
        </p:nvSpPr>
        <p:spPr bwMode="auto">
          <a:xfrm>
            <a:off x="468313" y="620713"/>
            <a:ext cx="4533900" cy="1154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ct val="0"/>
              </a:spcBef>
              <a:buClrTx/>
              <a:buFontTx/>
              <a:buNone/>
            </a:pPr>
            <a:r>
              <a:rPr lang="de-DE" altLang="de-DE" sz="2900" b="1" dirty="0"/>
              <a:t>Sport als 5. Prüfungsfach</a:t>
            </a:r>
          </a:p>
        </p:txBody>
      </p:sp>
      <p:sp>
        <p:nvSpPr>
          <p:cNvPr id="43012" name="Text Box 3"/>
          <p:cNvSpPr txBox="1">
            <a:spLocks noChangeArrowheads="1"/>
          </p:cNvSpPr>
          <p:nvPr/>
        </p:nvSpPr>
        <p:spPr bwMode="auto">
          <a:xfrm>
            <a:off x="539750" y="1989138"/>
            <a:ext cx="8280400" cy="4392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buClr>
                <a:srgbClr val="898989"/>
              </a:buClr>
            </a:pPr>
            <a:r>
              <a:rPr lang="de-DE" altLang="de-DE" u="sng" dirty="0">
                <a:solidFill>
                  <a:schemeClr val="tx1"/>
                </a:solidFill>
              </a:rPr>
              <a:t>Prüfung</a:t>
            </a:r>
          </a:p>
          <a:p>
            <a:pPr marL="457200" indent="-457200" eaLnBrk="1" hangingPunct="1">
              <a:buClr>
                <a:srgbClr val="898989"/>
              </a:buClr>
              <a:buFont typeface="Arial" panose="020B0604020202020204" pitchFamily="34" charset="0"/>
              <a:buChar char="•"/>
            </a:pPr>
            <a:r>
              <a:rPr lang="de-DE" altLang="de-DE" dirty="0">
                <a:solidFill>
                  <a:schemeClr val="tx1"/>
                </a:solidFill>
              </a:rPr>
              <a:t>mündlicher Teil ca. 20 min</a:t>
            </a:r>
          </a:p>
          <a:p>
            <a:pPr marL="457200" indent="-457200" eaLnBrk="1" hangingPunct="1">
              <a:buClr>
                <a:srgbClr val="898989"/>
              </a:buClr>
              <a:buFont typeface="Arial" panose="020B0604020202020204" pitchFamily="34" charset="0"/>
              <a:buChar char="•"/>
            </a:pPr>
            <a:r>
              <a:rPr lang="de-DE" altLang="de-DE" dirty="0">
                <a:solidFill>
                  <a:schemeClr val="tx1"/>
                </a:solidFill>
              </a:rPr>
              <a:t>sportpraktischer Teil (Mannschaftssportart und Individualsportart)</a:t>
            </a:r>
          </a:p>
          <a:p>
            <a:pPr marL="457200" indent="-457200" eaLnBrk="1" hangingPunct="1">
              <a:buClr>
                <a:srgbClr val="898989"/>
              </a:buClr>
              <a:buFont typeface="Arial" panose="020B0604020202020204" pitchFamily="34" charset="0"/>
              <a:buChar char="•"/>
            </a:pPr>
            <a:r>
              <a:rPr lang="de-DE" altLang="de-DE" dirty="0">
                <a:solidFill>
                  <a:schemeClr val="tx1"/>
                </a:solidFill>
              </a:rPr>
              <a:t>Gewichtung 1 : 2</a:t>
            </a:r>
          </a:p>
          <a:p>
            <a:pPr eaLnBrk="1" hangingPunct="1">
              <a:buClr>
                <a:srgbClr val="898989"/>
              </a:buClr>
              <a:buFont typeface="Arial" panose="020B0604020202020204" pitchFamily="34" charset="0"/>
              <a:buNone/>
            </a:pPr>
            <a:r>
              <a:rPr lang="de-DE" altLang="de-DE" dirty="0" smtClean="0">
                <a:solidFill>
                  <a:schemeClr val="accent2"/>
                </a:solidFill>
              </a:rPr>
              <a:t>Wichtig! Wer im gesellschaftswissenschaftlichen Profil Sport als 5. Prüfungsfach wählt, muss sich im Fach Mathematik </a:t>
            </a:r>
            <a:r>
              <a:rPr lang="de-DE" altLang="de-DE" smtClean="0">
                <a:solidFill>
                  <a:schemeClr val="accent2"/>
                </a:solidFill>
              </a:rPr>
              <a:t>schriftlich prüfen lassen.</a:t>
            </a:r>
            <a:endParaRPr lang="de-DE" altLang="de-DE" dirty="0">
              <a:solidFill>
                <a:schemeClr val="accent2"/>
              </a:solidFill>
            </a:endParaRPr>
          </a:p>
        </p:txBody>
      </p:sp>
    </p:spTree>
    <p:extLst>
      <p:ext uri="{BB962C8B-B14F-4D97-AF65-F5344CB8AC3E}">
        <p14:creationId xmlns:p14="http://schemas.microsoft.com/office/powerpoint/2010/main" val="7338930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7" name="Object 1"/>
          <p:cNvGraphicFramePr>
            <a:graphicFrameLocks noChangeAspect="1"/>
          </p:cNvGraphicFramePr>
          <p:nvPr/>
        </p:nvGraphicFramePr>
        <p:xfrm>
          <a:off x="-550863" y="627063"/>
          <a:ext cx="9864726" cy="6351587"/>
        </p:xfrm>
        <a:graphic>
          <a:graphicData uri="http://schemas.openxmlformats.org/presentationml/2006/ole">
            <mc:AlternateContent xmlns:mc="http://schemas.openxmlformats.org/markup-compatibility/2006">
              <mc:Choice xmlns:v="urn:schemas-microsoft-com:vml" Requires="v">
                <p:oleObj spid="_x0000_s45111" name="Diagramm" r:id="rId4" imgW="9433474" imgH="6149394" progId="MSGraph.Chart.8">
                  <p:embed followColorScheme="full"/>
                </p:oleObj>
              </mc:Choice>
              <mc:Fallback>
                <p:oleObj name="Diagramm" r:id="rId4" imgW="9433474" imgH="6149394" progId="MSGraph.Chart.8">
                  <p:embed followColorScheme="full"/>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0863" y="627063"/>
                        <a:ext cx="9864726" cy="63515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5059" name="Rectangle 2"/>
          <p:cNvSpPr>
            <a:spLocks noChangeArrowheads="1"/>
          </p:cNvSpPr>
          <p:nvPr/>
        </p:nvSpPr>
        <p:spPr bwMode="auto">
          <a:xfrm>
            <a:off x="525463" y="215900"/>
            <a:ext cx="8112125"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ct val="0"/>
              </a:spcBef>
              <a:buClrTx/>
              <a:buFontTx/>
              <a:buNone/>
            </a:pPr>
            <a:r>
              <a:rPr lang="de-DE" altLang="de-DE" sz="2400">
                <a:latin typeface="Arial Unicode MS" panose="020B0604020202020204" pitchFamily="34" charset="-128"/>
              </a:rPr>
              <a:t>Gesamtqualifikation und Abiturprüfung</a:t>
            </a:r>
          </a:p>
        </p:txBody>
      </p:sp>
      <p:grpSp>
        <p:nvGrpSpPr>
          <p:cNvPr id="24579" name="Group 3"/>
          <p:cNvGrpSpPr>
            <a:grpSpLocks/>
          </p:cNvGrpSpPr>
          <p:nvPr/>
        </p:nvGrpSpPr>
        <p:grpSpPr bwMode="auto">
          <a:xfrm>
            <a:off x="6910388" y="5608638"/>
            <a:ext cx="2097087" cy="731837"/>
            <a:chOff x="4353" y="3533"/>
            <a:chExt cx="1321" cy="461"/>
          </a:xfrm>
        </p:grpSpPr>
        <p:sp>
          <p:nvSpPr>
            <p:cNvPr id="45067" name="Text Box 4"/>
            <p:cNvSpPr txBox="1">
              <a:spLocks noChangeArrowheads="1"/>
            </p:cNvSpPr>
            <p:nvPr/>
          </p:nvSpPr>
          <p:spPr bwMode="auto">
            <a:xfrm>
              <a:off x="4353" y="3533"/>
              <a:ext cx="1321" cy="4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ct val="0"/>
                </a:spcBef>
                <a:buClrTx/>
                <a:buFontTx/>
                <a:buNone/>
              </a:pPr>
              <a:r>
                <a:rPr lang="de-DE" altLang="de-DE" sz="1400">
                  <a:latin typeface="Arial Unicode MS" panose="020B0604020202020204" pitchFamily="34" charset="-128"/>
                </a:rPr>
                <a:t>       Block II</a:t>
              </a:r>
            </a:p>
            <a:p>
              <a:pPr eaLnBrk="1" hangingPunct="1">
                <a:spcBef>
                  <a:spcPct val="0"/>
                </a:spcBef>
                <a:buClrTx/>
                <a:buFontTx/>
                <a:buNone/>
              </a:pPr>
              <a:r>
                <a:rPr lang="de-DE" altLang="de-DE" sz="1400">
                  <a:latin typeface="Arial Unicode MS" panose="020B0604020202020204" pitchFamily="34" charset="-128"/>
                </a:rPr>
                <a:t>Mindestpunktzahl 100</a:t>
              </a:r>
            </a:p>
            <a:p>
              <a:pPr eaLnBrk="1" hangingPunct="1">
                <a:spcBef>
                  <a:spcPct val="0"/>
                </a:spcBef>
                <a:buClrTx/>
                <a:buFontTx/>
                <a:buNone/>
              </a:pPr>
              <a:r>
                <a:rPr lang="de-DE" altLang="de-DE" sz="1400">
                  <a:latin typeface="Arial Unicode MS" panose="020B0604020202020204" pitchFamily="34" charset="-128"/>
                </a:rPr>
                <a:t>Höchstpunktzahl 300</a:t>
              </a:r>
            </a:p>
          </p:txBody>
        </p:sp>
        <p:sp>
          <p:nvSpPr>
            <p:cNvPr id="45068" name="Rectangle 5"/>
            <p:cNvSpPr>
              <a:spLocks noChangeArrowheads="1"/>
            </p:cNvSpPr>
            <p:nvPr/>
          </p:nvSpPr>
          <p:spPr bwMode="auto">
            <a:xfrm>
              <a:off x="4427" y="3558"/>
              <a:ext cx="129" cy="123"/>
            </a:xfrm>
            <a:prstGeom prst="rect">
              <a:avLst/>
            </a:prstGeom>
            <a:solidFill>
              <a:srgbClr val="CCFFFF"/>
            </a:solidFill>
            <a:ln w="1260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de-DE" altLang="de-DE"/>
            </a:p>
          </p:txBody>
        </p:sp>
      </p:grpSp>
      <p:grpSp>
        <p:nvGrpSpPr>
          <p:cNvPr id="24582" name="Group 6"/>
          <p:cNvGrpSpPr>
            <a:grpSpLocks/>
          </p:cNvGrpSpPr>
          <p:nvPr/>
        </p:nvGrpSpPr>
        <p:grpSpPr bwMode="auto">
          <a:xfrm>
            <a:off x="201613" y="941388"/>
            <a:ext cx="2320925" cy="944562"/>
            <a:chOff x="127" y="593"/>
            <a:chExt cx="1462" cy="595"/>
          </a:xfrm>
        </p:grpSpPr>
        <p:sp>
          <p:nvSpPr>
            <p:cNvPr id="45065" name="Text Box 7"/>
            <p:cNvSpPr txBox="1">
              <a:spLocks noChangeArrowheads="1"/>
            </p:cNvSpPr>
            <p:nvPr/>
          </p:nvSpPr>
          <p:spPr bwMode="auto">
            <a:xfrm>
              <a:off x="127" y="593"/>
              <a:ext cx="1462" cy="5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ct val="0"/>
                </a:spcBef>
                <a:buClrTx/>
                <a:buFontTx/>
                <a:buNone/>
              </a:pPr>
              <a:r>
                <a:rPr lang="de-DE" altLang="de-DE" sz="1400">
                  <a:latin typeface="Arial Unicode MS" panose="020B0604020202020204" pitchFamily="34" charset="-128"/>
                </a:rPr>
                <a:t>       Block I </a:t>
              </a:r>
              <a:r>
                <a:rPr lang="de-DE" altLang="de-DE" sz="1400" baseline="30000">
                  <a:latin typeface="Arial Unicode MS" panose="020B0604020202020204" pitchFamily="34" charset="-128"/>
                </a:rPr>
                <a:t>1)</a:t>
              </a:r>
            </a:p>
            <a:p>
              <a:pPr eaLnBrk="1" hangingPunct="1">
                <a:spcBef>
                  <a:spcPct val="0"/>
                </a:spcBef>
                <a:buClrTx/>
                <a:buFontTx/>
                <a:buNone/>
              </a:pPr>
              <a:r>
                <a:rPr lang="de-DE" altLang="de-DE" sz="1400">
                  <a:latin typeface="Arial Unicode MS" panose="020B0604020202020204" pitchFamily="34" charset="-128"/>
                </a:rPr>
                <a:t>Mindestpunktzahl 200</a:t>
              </a:r>
            </a:p>
            <a:p>
              <a:pPr eaLnBrk="1" hangingPunct="1">
                <a:spcBef>
                  <a:spcPct val="0"/>
                </a:spcBef>
                <a:buClrTx/>
                <a:buFontTx/>
                <a:buNone/>
              </a:pPr>
              <a:r>
                <a:rPr lang="de-DE" altLang="de-DE" sz="1400">
                  <a:latin typeface="Arial Unicode MS" panose="020B0604020202020204" pitchFamily="34" charset="-128"/>
                </a:rPr>
                <a:t>Höchstpunktzahl 600</a:t>
              </a:r>
            </a:p>
            <a:p>
              <a:pPr eaLnBrk="1" hangingPunct="1">
                <a:spcBef>
                  <a:spcPct val="0"/>
                </a:spcBef>
                <a:buClrTx/>
                <a:buFontTx/>
                <a:buNone/>
              </a:pPr>
              <a:endParaRPr lang="de-DE" altLang="de-DE" sz="1400">
                <a:latin typeface="Arial Unicode MS" panose="020B0604020202020204" pitchFamily="34" charset="-128"/>
              </a:endParaRPr>
            </a:p>
          </p:txBody>
        </p:sp>
        <p:sp>
          <p:nvSpPr>
            <p:cNvPr id="45066" name="Rectangle 8"/>
            <p:cNvSpPr>
              <a:spLocks noChangeArrowheads="1"/>
            </p:cNvSpPr>
            <p:nvPr/>
          </p:nvSpPr>
          <p:spPr bwMode="auto">
            <a:xfrm>
              <a:off x="208" y="618"/>
              <a:ext cx="143" cy="123"/>
            </a:xfrm>
            <a:prstGeom prst="rect">
              <a:avLst/>
            </a:prstGeom>
            <a:solidFill>
              <a:srgbClr val="99CCFF"/>
            </a:solidFill>
            <a:ln w="1260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de-DE" altLang="de-DE"/>
            </a:p>
          </p:txBody>
        </p:sp>
      </p:grpSp>
      <p:sp>
        <p:nvSpPr>
          <p:cNvPr id="24585" name="Text Box 9"/>
          <p:cNvSpPr txBox="1">
            <a:spLocks noChangeArrowheads="1"/>
          </p:cNvSpPr>
          <p:nvPr/>
        </p:nvSpPr>
        <p:spPr bwMode="auto">
          <a:xfrm>
            <a:off x="2408238" y="1119188"/>
            <a:ext cx="4602162" cy="3305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ct val="0"/>
              </a:spcBef>
              <a:buClrTx/>
              <a:buFontTx/>
              <a:buNone/>
            </a:pPr>
            <a:endParaRPr lang="de-DE" altLang="de-DE" sz="800">
              <a:latin typeface="Arial Unicode MS" panose="020B0604020202020204" pitchFamily="34" charset="-128"/>
            </a:endParaRPr>
          </a:p>
          <a:p>
            <a:pPr eaLnBrk="1" hangingPunct="1">
              <a:spcBef>
                <a:spcPct val="0"/>
              </a:spcBef>
              <a:buClrTx/>
              <a:buFontTx/>
              <a:buNone/>
            </a:pPr>
            <a:r>
              <a:rPr lang="de-DE" altLang="de-DE" sz="1500">
                <a:latin typeface="Arial Unicode MS" panose="020B0604020202020204" pitchFamily="34" charset="-128"/>
              </a:rPr>
              <a:t>Insgesamt 32 bis 36 Halbjahresergebnisse:</a:t>
            </a:r>
          </a:p>
          <a:p>
            <a:pPr eaLnBrk="1" hangingPunct="1">
              <a:spcBef>
                <a:spcPct val="0"/>
              </a:spcBef>
              <a:buClrTx/>
              <a:buFontTx/>
              <a:buNone/>
            </a:pPr>
            <a:endParaRPr lang="de-DE" altLang="de-DE" sz="400">
              <a:latin typeface="Arial Unicode MS" panose="020B0604020202020204" pitchFamily="34" charset="-128"/>
            </a:endParaRPr>
          </a:p>
          <a:p>
            <a:pPr eaLnBrk="1" hangingPunct="1">
              <a:spcBef>
                <a:spcPct val="0"/>
              </a:spcBef>
              <a:buFont typeface="Wingdings" panose="05000000000000000000" pitchFamily="2" charset="2"/>
              <a:buChar char=""/>
            </a:pPr>
            <a:r>
              <a:rPr lang="de-DE" altLang="de-DE" sz="1400">
                <a:latin typeface="Arial Unicode MS" panose="020B0604020202020204" pitchFamily="34" charset="-128"/>
              </a:rPr>
              <a:t>die 8 Halbjahresergebnisse von P1 und P2 </a:t>
            </a:r>
          </a:p>
          <a:p>
            <a:pPr eaLnBrk="1" hangingPunct="1">
              <a:spcBef>
                <a:spcPct val="0"/>
              </a:spcBef>
              <a:buClrTx/>
              <a:buFontTx/>
              <a:buNone/>
            </a:pPr>
            <a:r>
              <a:rPr lang="de-DE" altLang="de-DE" sz="1400">
                <a:latin typeface="Arial Unicode MS" panose="020B0604020202020204" pitchFamily="34" charset="-128"/>
              </a:rPr>
              <a:t>      in zweifacher Wertung, sowie</a:t>
            </a:r>
          </a:p>
          <a:p>
            <a:pPr eaLnBrk="1" hangingPunct="1">
              <a:spcBef>
                <a:spcPct val="0"/>
              </a:spcBef>
              <a:buFont typeface="Wingdings" panose="05000000000000000000" pitchFamily="2" charset="2"/>
              <a:buChar char=""/>
            </a:pPr>
            <a:r>
              <a:rPr lang="de-DE" altLang="de-DE" sz="1400">
                <a:latin typeface="Arial Unicode MS" panose="020B0604020202020204" pitchFamily="34" charset="-128"/>
              </a:rPr>
              <a:t>24 bis 28 Halbjahresergebnisse,  darunter </a:t>
            </a:r>
          </a:p>
          <a:p>
            <a:pPr eaLnBrk="1" hangingPunct="1">
              <a:spcBef>
                <a:spcPct val="0"/>
              </a:spcBef>
              <a:buClrTx/>
              <a:buFontTx/>
              <a:buNone/>
            </a:pPr>
            <a:r>
              <a:rPr lang="de-DE" altLang="de-DE" sz="1400">
                <a:latin typeface="Arial Unicode MS" panose="020B0604020202020204" pitchFamily="34" charset="-128"/>
              </a:rPr>
              <a:t>     die 12 Halbjahresergebnisse von P3, P4 und P5, </a:t>
            </a:r>
          </a:p>
          <a:p>
            <a:pPr eaLnBrk="1" hangingPunct="1">
              <a:spcBef>
                <a:spcPct val="0"/>
              </a:spcBef>
              <a:buClrTx/>
              <a:buFontTx/>
              <a:buNone/>
            </a:pPr>
            <a:r>
              <a:rPr lang="de-DE" altLang="de-DE" sz="1400">
                <a:latin typeface="Arial Unicode MS" panose="020B0604020202020204" pitchFamily="34" charset="-128"/>
              </a:rPr>
              <a:t>     in einfacher Wertung</a:t>
            </a:r>
          </a:p>
          <a:p>
            <a:pPr eaLnBrk="1" hangingPunct="1">
              <a:spcBef>
                <a:spcPct val="0"/>
              </a:spcBef>
              <a:buClrTx/>
              <a:buFontTx/>
              <a:buNone/>
            </a:pPr>
            <a:endParaRPr lang="de-DE" altLang="de-DE" sz="200">
              <a:latin typeface="Arial Unicode MS" panose="020B0604020202020204" pitchFamily="34" charset="-128"/>
            </a:endParaRPr>
          </a:p>
          <a:p>
            <a:pPr eaLnBrk="1" hangingPunct="1">
              <a:spcBef>
                <a:spcPct val="0"/>
              </a:spcBef>
              <a:buFont typeface="Arial Unicode MS" panose="020B0604020202020204" pitchFamily="34" charset="-128"/>
              <a:buChar char="•"/>
            </a:pPr>
            <a:r>
              <a:rPr lang="de-DE" altLang="de-DE" sz="1400">
                <a:latin typeface="Arial Unicode MS" panose="020B0604020202020204" pitchFamily="34" charset="-128"/>
              </a:rPr>
              <a:t>darunter mit weniger als 05 Punkten:</a:t>
            </a:r>
          </a:p>
          <a:p>
            <a:pPr eaLnBrk="1" hangingPunct="1">
              <a:spcBef>
                <a:spcPct val="0"/>
              </a:spcBef>
              <a:buClrTx/>
              <a:buFontTx/>
              <a:buNone/>
            </a:pPr>
            <a:r>
              <a:rPr lang="de-DE" altLang="de-DE" sz="1400">
                <a:latin typeface="Arial Unicode MS" panose="020B0604020202020204" pitchFamily="34" charset="-128"/>
              </a:rPr>
              <a:t>      bei 32, 33, 34 Ergebnissen höchstens 6 Wertungen</a:t>
            </a:r>
          </a:p>
          <a:p>
            <a:pPr eaLnBrk="1" hangingPunct="1">
              <a:spcBef>
                <a:spcPct val="0"/>
              </a:spcBef>
              <a:buClrTx/>
              <a:buFontTx/>
              <a:buNone/>
            </a:pPr>
            <a:r>
              <a:rPr lang="de-DE" altLang="de-DE" sz="1400">
                <a:latin typeface="Arial Unicode MS" panose="020B0604020202020204" pitchFamily="34" charset="-128"/>
              </a:rPr>
              <a:t>      bei 35 und 36 Ergebnissen höchstens 7 Wertungen</a:t>
            </a:r>
          </a:p>
          <a:p>
            <a:pPr eaLnBrk="1" hangingPunct="1">
              <a:spcBef>
                <a:spcPct val="0"/>
              </a:spcBef>
              <a:buClrTx/>
              <a:buFontTx/>
              <a:buNone/>
            </a:pPr>
            <a:r>
              <a:rPr lang="de-DE" altLang="de-DE" sz="1400">
                <a:latin typeface="Arial Unicode MS" panose="020B0604020202020204" pitchFamily="34" charset="-128"/>
              </a:rPr>
              <a:t>        - dabei insgesamt jeweils höchstens 3 Wertungen</a:t>
            </a:r>
          </a:p>
          <a:p>
            <a:pPr eaLnBrk="1" hangingPunct="1">
              <a:spcBef>
                <a:spcPct val="0"/>
              </a:spcBef>
              <a:buClrTx/>
              <a:buFontTx/>
              <a:buNone/>
            </a:pPr>
            <a:r>
              <a:rPr lang="de-DE" altLang="de-DE" sz="1400">
                <a:latin typeface="Arial Unicode MS" panose="020B0604020202020204" pitchFamily="34" charset="-128"/>
              </a:rPr>
              <a:t>          unter 05 Punkten bei P1, P2 und P3 </a:t>
            </a:r>
          </a:p>
          <a:p>
            <a:pPr eaLnBrk="1" hangingPunct="1">
              <a:spcBef>
                <a:spcPct val="0"/>
              </a:spcBef>
              <a:buClrTx/>
              <a:buFontTx/>
              <a:buNone/>
            </a:pPr>
            <a:endParaRPr lang="de-DE" altLang="de-DE" sz="1400">
              <a:latin typeface="Arial Unicode MS" panose="020B0604020202020204" pitchFamily="34" charset="-128"/>
            </a:endParaRPr>
          </a:p>
          <a:p>
            <a:pPr eaLnBrk="1" hangingPunct="1">
              <a:spcBef>
                <a:spcPct val="0"/>
              </a:spcBef>
              <a:buClrTx/>
              <a:buFontTx/>
              <a:buNone/>
            </a:pPr>
            <a:endParaRPr lang="de-DE" altLang="de-DE" sz="1400">
              <a:latin typeface="Arial Unicode MS" panose="020B0604020202020204" pitchFamily="34" charset="-128"/>
            </a:endParaRPr>
          </a:p>
          <a:p>
            <a:pPr eaLnBrk="1" hangingPunct="1">
              <a:spcBef>
                <a:spcPct val="0"/>
              </a:spcBef>
              <a:buClrTx/>
              <a:buFontTx/>
              <a:buNone/>
            </a:pPr>
            <a:endParaRPr lang="de-DE" altLang="de-DE" sz="1400">
              <a:latin typeface="Arial Unicode MS" panose="020B0604020202020204" pitchFamily="34" charset="-128"/>
            </a:endParaRPr>
          </a:p>
        </p:txBody>
      </p:sp>
      <p:sp>
        <p:nvSpPr>
          <p:cNvPr id="24586" name="Text Box 10"/>
          <p:cNvSpPr txBox="1">
            <a:spLocks noChangeArrowheads="1"/>
          </p:cNvSpPr>
          <p:nvPr/>
        </p:nvSpPr>
        <p:spPr bwMode="auto">
          <a:xfrm>
            <a:off x="3175000" y="4335463"/>
            <a:ext cx="3376613" cy="188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ct val="0"/>
              </a:spcBef>
              <a:buClrTx/>
              <a:buFontTx/>
              <a:buNone/>
            </a:pPr>
            <a:r>
              <a:rPr lang="de-DE" altLang="de-DE" sz="1600">
                <a:latin typeface="Arial Unicode MS" panose="020B0604020202020204" pitchFamily="34" charset="-128"/>
              </a:rPr>
              <a:t>die Prüfungsergebnisse</a:t>
            </a:r>
          </a:p>
          <a:p>
            <a:pPr eaLnBrk="1" hangingPunct="1">
              <a:spcBef>
                <a:spcPct val="0"/>
              </a:spcBef>
              <a:buClrTx/>
              <a:buFontTx/>
              <a:buNone/>
            </a:pPr>
            <a:r>
              <a:rPr lang="de-DE" altLang="de-DE" sz="1600">
                <a:latin typeface="Arial Unicode MS" panose="020B0604020202020204" pitchFamily="34" charset="-128"/>
              </a:rPr>
              <a:t>in den 5 Prüfungsfächern</a:t>
            </a:r>
          </a:p>
          <a:p>
            <a:pPr eaLnBrk="1" hangingPunct="1">
              <a:spcBef>
                <a:spcPct val="0"/>
              </a:spcBef>
              <a:buClrTx/>
              <a:buFontTx/>
              <a:buNone/>
            </a:pPr>
            <a:r>
              <a:rPr lang="de-DE" altLang="de-DE" sz="1600">
                <a:latin typeface="Arial Unicode MS" panose="020B0604020202020204" pitchFamily="34" charset="-128"/>
              </a:rPr>
              <a:t>in vierfacher Wertung</a:t>
            </a:r>
          </a:p>
          <a:p>
            <a:pPr eaLnBrk="1" hangingPunct="1">
              <a:spcBef>
                <a:spcPct val="0"/>
              </a:spcBef>
              <a:buFont typeface="Arial Unicode MS" panose="020B0604020202020204" pitchFamily="34" charset="-128"/>
              <a:buChar char="•"/>
            </a:pPr>
            <a:r>
              <a:rPr lang="de-DE" altLang="de-DE" sz="1400">
                <a:latin typeface="Arial Unicode MS" panose="020B0604020202020204" pitchFamily="34" charset="-128"/>
              </a:rPr>
              <a:t> 3 Prüfungsfächer mit jeweils </a:t>
            </a:r>
          </a:p>
          <a:p>
            <a:pPr eaLnBrk="1" hangingPunct="1">
              <a:spcBef>
                <a:spcPct val="0"/>
              </a:spcBef>
              <a:buClrTx/>
              <a:buFontTx/>
              <a:buNone/>
            </a:pPr>
            <a:r>
              <a:rPr lang="de-DE" altLang="de-DE" sz="1400">
                <a:latin typeface="Arial Unicode MS" panose="020B0604020202020204" pitchFamily="34" charset="-128"/>
              </a:rPr>
              <a:t>  mindestens 20 Punkten</a:t>
            </a:r>
          </a:p>
          <a:p>
            <a:pPr eaLnBrk="1" hangingPunct="1">
              <a:spcBef>
                <a:spcPct val="0"/>
              </a:spcBef>
              <a:buFont typeface="Arial Unicode MS" panose="020B0604020202020204" pitchFamily="34" charset="-128"/>
              <a:buChar char="•"/>
            </a:pPr>
            <a:r>
              <a:rPr lang="de-DE" altLang="de-DE" sz="1400">
                <a:latin typeface="Arial Unicode MS" panose="020B0604020202020204" pitchFamily="34" charset="-128"/>
              </a:rPr>
              <a:t> statt P4 besondere Lernleistung </a:t>
            </a:r>
          </a:p>
          <a:p>
            <a:pPr eaLnBrk="1" hangingPunct="1">
              <a:spcBef>
                <a:spcPct val="0"/>
              </a:spcBef>
              <a:buClrTx/>
              <a:buFontTx/>
              <a:buNone/>
            </a:pPr>
            <a:r>
              <a:rPr lang="de-DE" altLang="de-DE" sz="1400">
                <a:latin typeface="Arial Unicode MS" panose="020B0604020202020204" pitchFamily="34" charset="-128"/>
              </a:rPr>
              <a:t>  möglich</a:t>
            </a:r>
          </a:p>
          <a:p>
            <a:pPr eaLnBrk="1" hangingPunct="1">
              <a:spcBef>
                <a:spcPct val="0"/>
              </a:spcBef>
              <a:buClrTx/>
              <a:buFontTx/>
              <a:buNone/>
            </a:pPr>
            <a:endParaRPr lang="de-DE" altLang="de-DE" sz="1400">
              <a:latin typeface="Arial Unicode MS" panose="020B0604020202020204" pitchFamily="34" charset="-128"/>
            </a:endParaRPr>
          </a:p>
        </p:txBody>
      </p:sp>
      <p:pic>
        <p:nvPicPr>
          <p:cNvPr id="45064" name="Picture 1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689975" y="6357938"/>
            <a:ext cx="319088" cy="3730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DD6700-C0D8-E541-B068-B474D1EFB01B}"/>
              </a:ext>
            </a:extLst>
          </p:cNvPr>
          <p:cNvSpPr>
            <a:spLocks noGrp="1"/>
          </p:cNvSpPr>
          <p:nvPr>
            <p:ph type="title"/>
          </p:nvPr>
        </p:nvSpPr>
        <p:spPr/>
        <p:txBody>
          <a:bodyPr/>
          <a:lstStyle/>
          <a:p>
            <a:r>
              <a:rPr lang="de-DE" dirty="0"/>
              <a:t>Wie geht es weiter?</a:t>
            </a:r>
          </a:p>
        </p:txBody>
      </p:sp>
      <p:sp>
        <p:nvSpPr>
          <p:cNvPr id="3" name="Inhaltsplatzhalter 2">
            <a:extLst>
              <a:ext uri="{FF2B5EF4-FFF2-40B4-BE49-F238E27FC236}">
                <a16:creationId xmlns:a16="http://schemas.microsoft.com/office/drawing/2014/main" id="{2CD4D7E4-C376-2042-8F10-E0CA558160D6}"/>
              </a:ext>
            </a:extLst>
          </p:cNvPr>
          <p:cNvSpPr>
            <a:spLocks noGrp="1"/>
          </p:cNvSpPr>
          <p:nvPr>
            <p:ph idx="1"/>
          </p:nvPr>
        </p:nvSpPr>
        <p:spPr/>
        <p:txBody>
          <a:bodyPr/>
          <a:lstStyle/>
          <a:p>
            <a:pPr marL="457200" indent="-457200">
              <a:buFont typeface="Arial" panose="020B0604020202020204" pitchFamily="34" charset="0"/>
              <a:buChar char="•"/>
            </a:pPr>
            <a:r>
              <a:rPr lang="de-DE" dirty="0"/>
              <a:t>Februar/März: Wahl der Fächer für die Qualifikationsphase</a:t>
            </a:r>
          </a:p>
          <a:p>
            <a:pPr marL="457200" indent="-457200">
              <a:buFont typeface="Arial" panose="020B0604020202020204" pitchFamily="34" charset="0"/>
              <a:buChar char="•"/>
            </a:pPr>
            <a:r>
              <a:rPr lang="de-DE" dirty="0"/>
              <a:t>Auswertung der Wahlen (Osterferien)</a:t>
            </a:r>
          </a:p>
          <a:p>
            <a:pPr marL="457200" indent="-457200">
              <a:buFont typeface="Arial" panose="020B0604020202020204" pitchFamily="34" charset="0"/>
              <a:buChar char="•"/>
            </a:pPr>
            <a:r>
              <a:rPr lang="de-DE" dirty="0"/>
              <a:t>dann evtl. </a:t>
            </a:r>
            <a:r>
              <a:rPr lang="de-DE" dirty="0" err="1"/>
              <a:t>Umberatung</a:t>
            </a:r>
            <a:r>
              <a:rPr lang="de-DE" dirty="0"/>
              <a:t>, falls einige Kurse nicht eingerichtet werden können</a:t>
            </a:r>
          </a:p>
          <a:p>
            <a:endParaRPr lang="de-DE" dirty="0"/>
          </a:p>
        </p:txBody>
      </p:sp>
    </p:spTree>
    <p:extLst>
      <p:ext uri="{BB962C8B-B14F-4D97-AF65-F5344CB8AC3E}">
        <p14:creationId xmlns:p14="http://schemas.microsoft.com/office/powerpoint/2010/main" val="11818836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1"/>
          <p:cNvPicPr>
            <a:picLocks noChangeAspect="1" noChangeArrowheads="1"/>
          </p:cNvPicPr>
          <p:nvPr/>
        </p:nvPicPr>
        <p:blipFill>
          <a:blip r:embed="rId3">
            <a:extLst>
              <a:ext uri="{28A0092B-C50C-407E-A947-70E740481C1C}">
                <a14:useLocalDpi xmlns:a14="http://schemas.microsoft.com/office/drawing/2010/main" val="0"/>
              </a:ext>
            </a:extLst>
          </a:blip>
          <a:srcRect l="28738"/>
          <a:stretch>
            <a:fillRect/>
          </a:stretch>
        </p:blipFill>
        <p:spPr bwMode="auto">
          <a:xfrm>
            <a:off x="2652713" y="26988"/>
            <a:ext cx="6516687" cy="6858000"/>
          </a:xfrm>
          <a:prstGeom prst="rect">
            <a:avLst/>
          </a:prstGeom>
          <a:noFill/>
          <a:ln>
            <a:noFill/>
          </a:ln>
          <a:effectLst/>
          <a:extLst>
            <a:ext uri="{909E8E84-426E-40DD-AFC4-6F175D3DCCD1}">
              <a14:hiddenFill xmlns:a14="http://schemas.microsoft.com/office/drawing/2010/main">
                <a:blipFill dpi="0" rotWithShape="0">
                  <a:blip/>
                  <a:srcRect l="28738"/>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7347" name="Text Box 2"/>
          <p:cNvSpPr txBox="1">
            <a:spLocks noChangeArrowheads="1"/>
          </p:cNvSpPr>
          <p:nvPr/>
        </p:nvSpPr>
        <p:spPr bwMode="auto">
          <a:xfrm>
            <a:off x="468313" y="1988840"/>
            <a:ext cx="8280400" cy="42484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ts val="1100"/>
              </a:spcBef>
              <a:buClrTx/>
              <a:buFontTx/>
              <a:buNone/>
            </a:pPr>
            <a:r>
              <a:rPr lang="de-DE" altLang="de-DE" sz="4400" b="1" dirty="0"/>
              <a:t>Beratung: </a:t>
            </a:r>
          </a:p>
          <a:p>
            <a:pPr eaLnBrk="1" hangingPunct="1">
              <a:spcBef>
                <a:spcPts val="1100"/>
              </a:spcBef>
              <a:buClrTx/>
              <a:buFontTx/>
              <a:buNone/>
            </a:pPr>
            <a:r>
              <a:rPr lang="de-DE" altLang="de-DE" b="1" dirty="0">
                <a:solidFill>
                  <a:srgbClr val="00B0F0"/>
                </a:solidFill>
                <a:hlinkClick r:id="rId4">
                  <a:extLst>
                    <a:ext uri="{A12FA001-AC4F-418D-AE19-62706E023703}">
                      <ahyp:hlinkClr xmlns="" xmlns:ahyp="http://schemas.microsoft.com/office/drawing/2018/hyperlinkcolor" val="tx"/>
                    </a:ext>
                  </a:extLst>
                </a:hlinkClick>
              </a:rPr>
              <a:t>gabi.romanowski@raabeschule.net</a:t>
            </a:r>
            <a:endParaRPr lang="de-DE" altLang="de-DE" b="1" dirty="0">
              <a:solidFill>
                <a:srgbClr val="00B0F0"/>
              </a:solidFill>
            </a:endParaRPr>
          </a:p>
          <a:p>
            <a:pPr eaLnBrk="1" hangingPunct="1">
              <a:spcBef>
                <a:spcPts val="1100"/>
              </a:spcBef>
              <a:buClrTx/>
              <a:buFontTx/>
              <a:buNone/>
            </a:pPr>
            <a:endParaRPr lang="de-DE" altLang="de-DE" b="1" dirty="0"/>
          </a:p>
          <a:p>
            <a:pPr algn="ctr" eaLnBrk="1" hangingPunct="1">
              <a:spcBef>
                <a:spcPts val="1100"/>
              </a:spcBef>
              <a:buClrTx/>
              <a:buFontTx/>
              <a:buNone/>
            </a:pPr>
            <a:endParaRPr lang="de-DE" altLang="de-DE" b="1" dirty="0"/>
          </a:p>
          <a:p>
            <a:pPr algn="ctr" eaLnBrk="1" hangingPunct="1">
              <a:spcBef>
                <a:spcPts val="1100"/>
              </a:spcBef>
              <a:buClrTx/>
              <a:buFontTx/>
              <a:buNone/>
            </a:pPr>
            <a:endParaRPr lang="de-DE" altLang="de-DE" sz="4400" b="1"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
          <p:cNvPicPr>
            <a:picLocks noChangeAspect="1" noChangeArrowheads="1"/>
          </p:cNvPicPr>
          <p:nvPr/>
        </p:nvPicPr>
        <p:blipFill>
          <a:blip r:embed="rId3">
            <a:extLst>
              <a:ext uri="{28A0092B-C50C-407E-A947-70E740481C1C}">
                <a14:useLocalDpi xmlns:a14="http://schemas.microsoft.com/office/drawing/2010/main" val="0"/>
              </a:ext>
            </a:extLst>
          </a:blip>
          <a:srcRect l="27162" t="-1437"/>
          <a:stretch>
            <a:fillRect/>
          </a:stretch>
        </p:blipFill>
        <p:spPr bwMode="auto">
          <a:xfrm>
            <a:off x="2484438" y="-100013"/>
            <a:ext cx="6659562" cy="6958013"/>
          </a:xfrm>
          <a:prstGeom prst="rect">
            <a:avLst/>
          </a:prstGeom>
          <a:noFill/>
          <a:ln>
            <a:noFill/>
          </a:ln>
          <a:effectLst/>
          <a:extLst>
            <a:ext uri="{909E8E84-426E-40DD-AFC4-6F175D3DCCD1}">
              <a14:hiddenFill xmlns:a14="http://schemas.microsoft.com/office/drawing/2010/main">
                <a:blipFill dpi="0" rotWithShape="0">
                  <a:blip/>
                  <a:srcRect l="27162" t="-1437"/>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195" name="Text Box 2"/>
          <p:cNvSpPr txBox="1">
            <a:spLocks noChangeArrowheads="1"/>
          </p:cNvSpPr>
          <p:nvPr/>
        </p:nvSpPr>
        <p:spPr bwMode="auto">
          <a:xfrm>
            <a:off x="457200" y="274638"/>
            <a:ext cx="3970338"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ct val="0"/>
              </a:spcBef>
              <a:buClrTx/>
              <a:buFontTx/>
              <a:buNone/>
            </a:pPr>
            <a:r>
              <a:rPr lang="de-DE" altLang="de-DE" sz="2900" b="1"/>
              <a:t>Aufbau der gymnasialen Oberstufe</a:t>
            </a:r>
          </a:p>
        </p:txBody>
      </p:sp>
      <p:pic>
        <p:nvPicPr>
          <p:cNvPr id="819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2275" y="2060575"/>
            <a:ext cx="6119813" cy="42259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
          <p:cNvPicPr>
            <a:picLocks noChangeAspect="1" noChangeArrowheads="1"/>
          </p:cNvPicPr>
          <p:nvPr/>
        </p:nvPicPr>
        <p:blipFill>
          <a:blip r:embed="rId3">
            <a:extLst>
              <a:ext uri="{28A0092B-C50C-407E-A947-70E740481C1C}">
                <a14:useLocalDpi xmlns:a14="http://schemas.microsoft.com/office/drawing/2010/main" val="0"/>
              </a:ext>
            </a:extLst>
          </a:blip>
          <a:srcRect l="27162" t="-1437"/>
          <a:stretch>
            <a:fillRect/>
          </a:stretch>
        </p:blipFill>
        <p:spPr bwMode="auto">
          <a:xfrm>
            <a:off x="2484438" y="-100013"/>
            <a:ext cx="6659562" cy="6958013"/>
          </a:xfrm>
          <a:prstGeom prst="rect">
            <a:avLst/>
          </a:prstGeom>
          <a:noFill/>
          <a:ln>
            <a:noFill/>
          </a:ln>
          <a:effectLst/>
          <a:extLst>
            <a:ext uri="{909E8E84-426E-40DD-AFC4-6F175D3DCCD1}">
              <a14:hiddenFill xmlns:a14="http://schemas.microsoft.com/office/drawing/2010/main">
                <a:blipFill dpi="0" rotWithShape="0">
                  <a:blip/>
                  <a:srcRect l="27162" t="-1437"/>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43" name="Text Box 2"/>
          <p:cNvSpPr txBox="1">
            <a:spLocks noChangeArrowheads="1"/>
          </p:cNvSpPr>
          <p:nvPr/>
        </p:nvSpPr>
        <p:spPr bwMode="auto">
          <a:xfrm>
            <a:off x="457200" y="274638"/>
            <a:ext cx="3970338" cy="1282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ct val="0"/>
              </a:spcBef>
              <a:buClrTx/>
              <a:buFontTx/>
              <a:buNone/>
            </a:pPr>
            <a:r>
              <a:rPr lang="de-DE" altLang="de-DE" sz="2900" b="1"/>
              <a:t>Leistungsbewertung in der gymnasialen Oberstufe</a:t>
            </a:r>
          </a:p>
        </p:txBody>
      </p:sp>
      <p:pic>
        <p:nvPicPr>
          <p:cNvPr id="1024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450" y="1844675"/>
            <a:ext cx="6524625" cy="45053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45" name="Text Box 4"/>
          <p:cNvSpPr txBox="1">
            <a:spLocks noChangeArrowheads="1"/>
          </p:cNvSpPr>
          <p:nvPr/>
        </p:nvSpPr>
        <p:spPr bwMode="auto">
          <a:xfrm>
            <a:off x="1835150" y="3933825"/>
            <a:ext cx="1873250" cy="215900"/>
          </a:xfrm>
          <a:prstGeom prst="rect">
            <a:avLst/>
          </a:prstGeom>
          <a:solidFill>
            <a:srgbClr val="FFFFCC"/>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de-DE" altLang="de-DE"/>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
          <p:cNvPicPr>
            <a:picLocks noChangeAspect="1" noChangeArrowheads="1"/>
          </p:cNvPicPr>
          <p:nvPr/>
        </p:nvPicPr>
        <p:blipFill>
          <a:blip r:embed="rId3">
            <a:extLst>
              <a:ext uri="{28A0092B-C50C-407E-A947-70E740481C1C}">
                <a14:useLocalDpi xmlns:a14="http://schemas.microsoft.com/office/drawing/2010/main" val="0"/>
              </a:ext>
            </a:extLst>
          </a:blip>
          <a:srcRect l="27162" t="-1437"/>
          <a:stretch>
            <a:fillRect/>
          </a:stretch>
        </p:blipFill>
        <p:spPr bwMode="auto">
          <a:xfrm>
            <a:off x="2484438" y="-100013"/>
            <a:ext cx="6659562" cy="6958013"/>
          </a:xfrm>
          <a:prstGeom prst="rect">
            <a:avLst/>
          </a:prstGeom>
          <a:noFill/>
          <a:ln>
            <a:noFill/>
          </a:ln>
          <a:effectLst/>
          <a:extLst>
            <a:ext uri="{909E8E84-426E-40DD-AFC4-6F175D3DCCD1}">
              <a14:hiddenFill xmlns:a14="http://schemas.microsoft.com/office/drawing/2010/main">
                <a:blipFill dpi="0" rotWithShape="0">
                  <a:blip/>
                  <a:srcRect l="27162" t="-1437"/>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291" name="Text Box 2"/>
          <p:cNvSpPr txBox="1">
            <a:spLocks noChangeArrowheads="1"/>
          </p:cNvSpPr>
          <p:nvPr/>
        </p:nvSpPr>
        <p:spPr bwMode="auto">
          <a:xfrm>
            <a:off x="457200" y="274638"/>
            <a:ext cx="4114800" cy="1209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ct val="0"/>
              </a:spcBef>
              <a:buClrTx/>
              <a:buFontTx/>
              <a:buNone/>
            </a:pPr>
            <a:r>
              <a:rPr lang="de-DE" altLang="de-DE" sz="2900" b="1"/>
              <a:t>Leistungsbewertung in der gymnasialen Oberstufe</a:t>
            </a:r>
          </a:p>
        </p:txBody>
      </p:sp>
      <p:sp>
        <p:nvSpPr>
          <p:cNvPr id="8195" name="Text Box 3"/>
          <p:cNvSpPr txBox="1">
            <a:spLocks noChangeArrowheads="1"/>
          </p:cNvSpPr>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alibri" panose="020F0502020204030204" pitchFamily="34" charset="0"/>
                <a:cs typeface="Arial" panose="020B0604020202020204" pitchFamily="34"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alibri" panose="020F0502020204030204" pitchFamily="34" charset="0"/>
                <a:cs typeface="Arial" panose="020B0604020202020204" pitchFamily="34"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alibri" panose="020F0502020204030204" pitchFamily="34" charset="0"/>
                <a:cs typeface="Arial" panose="020B0604020202020204" pitchFamily="34"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alibri" panose="020F0502020204030204" pitchFamily="34" charset="0"/>
                <a:cs typeface="Arial" panose="020B0604020202020204" pitchFamily="34"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alibri" panose="020F0502020204030204" pitchFamily="34" charset="0"/>
                <a:cs typeface="Arial" panose="020B0604020202020204" pitchFamily="34"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alibri" panose="020F0502020204030204" pitchFamily="34" charset="0"/>
                <a:cs typeface="Arial" panose="020B0604020202020204" pitchFamily="34"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alibri" panose="020F0502020204030204" pitchFamily="34" charset="0"/>
                <a:cs typeface="Arial" panose="020B0604020202020204" pitchFamily="34"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alibri" panose="020F0502020204030204" pitchFamily="34" charset="0"/>
                <a:cs typeface="Arial" panose="020B0604020202020204" pitchFamily="34"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alibri" panose="020F0502020204030204" pitchFamily="34" charset="0"/>
                <a:cs typeface="Arial" panose="020B0604020202020204" pitchFamily="34" charset="0"/>
              </a:defRPr>
            </a:lvl9pPr>
          </a:lstStyle>
          <a:p>
            <a:pPr>
              <a:spcBef>
                <a:spcPts val="700"/>
              </a:spcBef>
              <a:buClr>
                <a:srgbClr val="000000"/>
              </a:buClr>
              <a:buSzPct val="100000"/>
              <a:buFont typeface="Arial" panose="020B0604020202020204" pitchFamily="34" charset="0"/>
              <a:buChar char="•"/>
              <a:defRPr/>
            </a:pPr>
            <a:r>
              <a:rPr lang="de-DE" altLang="de-DE" sz="2800" dirty="0"/>
              <a:t>Jedes Semester wird getrennt bewertet.</a:t>
            </a:r>
          </a:p>
          <a:p>
            <a:pPr>
              <a:spcBef>
                <a:spcPts val="700"/>
              </a:spcBef>
              <a:buClr>
                <a:srgbClr val="000000"/>
              </a:buClr>
              <a:buSzPct val="100000"/>
              <a:buFont typeface="Arial" panose="020B0604020202020204" pitchFamily="34" charset="0"/>
              <a:buChar char="•"/>
              <a:defRPr/>
            </a:pPr>
            <a:r>
              <a:rPr lang="de-DE" altLang="de-DE" sz="2800" dirty="0"/>
              <a:t>Es gibt keine Versetzung.</a:t>
            </a:r>
          </a:p>
          <a:p>
            <a:pPr marL="342900">
              <a:spcBef>
                <a:spcPts val="800"/>
              </a:spcBef>
              <a:buSzPct val="100000"/>
              <a:defRPr/>
            </a:pPr>
            <a:r>
              <a:rPr lang="de-DE" altLang="de-DE" sz="2800" dirty="0"/>
              <a:t/>
            </a:r>
            <a:br>
              <a:rPr lang="de-DE" altLang="de-DE" sz="2800" dirty="0"/>
            </a:br>
            <a:r>
              <a:rPr lang="de-DE" altLang="de-DE" sz="3200" dirty="0"/>
              <a:t>Für das Abitur:</a:t>
            </a:r>
          </a:p>
          <a:p>
            <a:pPr>
              <a:spcBef>
                <a:spcPts val="700"/>
              </a:spcBef>
              <a:buClr>
                <a:srgbClr val="000000"/>
              </a:buClr>
              <a:buSzPct val="100000"/>
              <a:buFont typeface="Arial" panose="020B0604020202020204" pitchFamily="34" charset="0"/>
              <a:buChar char="•"/>
              <a:defRPr/>
            </a:pPr>
            <a:r>
              <a:rPr lang="de-DE" altLang="de-DE" sz="2800" dirty="0"/>
              <a:t>Kein Kurs darf mit 00 Punkten belegt werden.</a:t>
            </a:r>
          </a:p>
          <a:p>
            <a:pPr>
              <a:spcBef>
                <a:spcPts val="700"/>
              </a:spcBef>
              <a:buClr>
                <a:srgbClr val="000000"/>
              </a:buClr>
              <a:buSzPct val="100000"/>
              <a:buFont typeface="Arial" panose="020B0604020202020204" pitchFamily="34" charset="0"/>
              <a:buChar char="•"/>
              <a:defRPr/>
            </a:pPr>
            <a:r>
              <a:rPr lang="de-DE" altLang="de-DE" sz="2800" dirty="0"/>
              <a:t>Kurse mit weniger als 05 Punkten sind „Unterkurse“.</a:t>
            </a:r>
          </a:p>
          <a:p>
            <a:pPr>
              <a:spcBef>
                <a:spcPts val="700"/>
              </a:spcBef>
              <a:buClr>
                <a:srgbClr val="000000"/>
              </a:buClr>
              <a:buSzPct val="100000"/>
              <a:buFont typeface="Arial" panose="020B0604020202020204" pitchFamily="34" charset="0"/>
              <a:buChar char="•"/>
              <a:defRPr/>
            </a:pPr>
            <a:r>
              <a:rPr lang="de-DE" altLang="de-DE" sz="2800" dirty="0"/>
              <a:t>In P1 – P3 darf es maximal 3 Unterkurse geben.</a:t>
            </a:r>
          </a:p>
          <a:p>
            <a:pPr>
              <a:spcBef>
                <a:spcPts val="700"/>
              </a:spcBef>
              <a:buClr>
                <a:srgbClr val="000000"/>
              </a:buClr>
              <a:buSzPct val="100000"/>
              <a:buFont typeface="Arial" panose="020B0604020202020204" pitchFamily="34" charset="0"/>
              <a:buChar char="•"/>
              <a:defRPr/>
            </a:pPr>
            <a:r>
              <a:rPr lang="de-DE" altLang="de-DE" sz="2800" dirty="0"/>
              <a:t>Insgesamt dürfen unter allen eingebrachten Kursergebnissen maximal 7 Unterkurse sein.</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7" name="Group 1"/>
          <p:cNvGrpSpPr>
            <a:grpSpLocks/>
          </p:cNvGrpSpPr>
          <p:nvPr/>
        </p:nvGrpSpPr>
        <p:grpSpPr bwMode="auto">
          <a:xfrm>
            <a:off x="542925" y="441325"/>
            <a:ext cx="7786688" cy="863600"/>
            <a:chOff x="342" y="278"/>
            <a:chExt cx="4905" cy="544"/>
          </a:xfrm>
        </p:grpSpPr>
        <p:sp>
          <p:nvSpPr>
            <p:cNvPr id="14386" name="Text Box 2"/>
            <p:cNvSpPr txBox="1">
              <a:spLocks noChangeArrowheads="1"/>
            </p:cNvSpPr>
            <p:nvPr/>
          </p:nvSpPr>
          <p:spPr bwMode="auto">
            <a:xfrm>
              <a:off x="366" y="591"/>
              <a:ext cx="4635" cy="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ct val="0"/>
                </a:spcBef>
                <a:buClrTx/>
                <a:buFontTx/>
                <a:buNone/>
              </a:pPr>
              <a:r>
                <a:rPr lang="de-DE" altLang="de-DE" sz="1800">
                  <a:latin typeface="Arial Unicode MS" panose="020B0604020202020204" pitchFamily="34" charset="-128"/>
                </a:rPr>
                <a:t>		Höchstzeit:	4 Jahre</a:t>
              </a:r>
            </a:p>
          </p:txBody>
        </p:sp>
        <p:sp>
          <p:nvSpPr>
            <p:cNvPr id="14387" name="Text Box 3"/>
            <p:cNvSpPr txBox="1">
              <a:spLocks noChangeArrowheads="1"/>
            </p:cNvSpPr>
            <p:nvPr/>
          </p:nvSpPr>
          <p:spPr bwMode="auto">
            <a:xfrm>
              <a:off x="366" y="446"/>
              <a:ext cx="4635" cy="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ct val="0"/>
                </a:spcBef>
                <a:buClrTx/>
                <a:buFontTx/>
                <a:buNone/>
              </a:pPr>
              <a:r>
                <a:rPr lang="de-DE" altLang="de-DE" sz="1800">
                  <a:latin typeface="Arial Unicode MS" panose="020B0604020202020204" pitchFamily="34" charset="-128"/>
                </a:rPr>
                <a:t>		Mindestzeit:	2 Jahre</a:t>
              </a:r>
            </a:p>
          </p:txBody>
        </p:sp>
        <p:grpSp>
          <p:nvGrpSpPr>
            <p:cNvPr id="14388" name="Group 4"/>
            <p:cNvGrpSpPr>
              <a:grpSpLocks/>
            </p:cNvGrpSpPr>
            <p:nvPr/>
          </p:nvGrpSpPr>
          <p:grpSpPr bwMode="auto">
            <a:xfrm>
              <a:off x="342" y="278"/>
              <a:ext cx="4905" cy="527"/>
              <a:chOff x="342" y="278"/>
              <a:chExt cx="4905" cy="527"/>
            </a:xfrm>
          </p:grpSpPr>
          <p:sp>
            <p:nvSpPr>
              <p:cNvPr id="14389" name="Rectangle 5"/>
              <p:cNvSpPr>
                <a:spLocks noChangeArrowheads="1"/>
              </p:cNvSpPr>
              <p:nvPr/>
            </p:nvSpPr>
            <p:spPr bwMode="auto">
              <a:xfrm>
                <a:off x="342" y="278"/>
                <a:ext cx="4905" cy="527"/>
              </a:xfrm>
              <a:prstGeom prst="rect">
                <a:avLst/>
              </a:prstGeom>
              <a:noFill/>
              <a:ln w="57240" cap="sq">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de-DE" altLang="de-DE"/>
              </a:p>
            </p:txBody>
          </p:sp>
          <p:sp>
            <p:nvSpPr>
              <p:cNvPr id="14390" name="Text Box 6"/>
              <p:cNvSpPr txBox="1">
                <a:spLocks noChangeArrowheads="1"/>
              </p:cNvSpPr>
              <p:nvPr/>
            </p:nvSpPr>
            <p:spPr bwMode="auto">
              <a:xfrm>
                <a:off x="367" y="299"/>
                <a:ext cx="4635" cy="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ct val="0"/>
                  </a:spcBef>
                  <a:buClrTx/>
                  <a:buFontTx/>
                  <a:buNone/>
                </a:pPr>
                <a:r>
                  <a:rPr lang="de-DE" altLang="de-DE" sz="1800">
                    <a:latin typeface="Arial Unicode MS" panose="020B0604020202020204" pitchFamily="34" charset="-128"/>
                  </a:rPr>
                  <a:t>		Regelfall:	3 Jahre</a:t>
                </a:r>
              </a:p>
            </p:txBody>
          </p:sp>
        </p:grpSp>
      </p:grpSp>
      <p:sp>
        <p:nvSpPr>
          <p:cNvPr id="9223" name="Text Box 7"/>
          <p:cNvSpPr txBox="1">
            <a:spLocks noChangeArrowheads="1"/>
          </p:cNvSpPr>
          <p:nvPr/>
        </p:nvSpPr>
        <p:spPr bwMode="auto">
          <a:xfrm>
            <a:off x="1587500" y="1341438"/>
            <a:ext cx="386715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ts val="1125"/>
              </a:spcBef>
              <a:buClrTx/>
              <a:buFontTx/>
              <a:buNone/>
            </a:pPr>
            <a:r>
              <a:rPr lang="de-DE" altLang="de-DE" sz="1800">
                <a:latin typeface="Arial Unicode MS" panose="020B0604020202020204" pitchFamily="34" charset="-128"/>
              </a:rPr>
              <a:t>Überschreitung der Regelzeit</a:t>
            </a:r>
          </a:p>
        </p:txBody>
      </p:sp>
      <p:sp>
        <p:nvSpPr>
          <p:cNvPr id="9224" name="Text Box 8"/>
          <p:cNvSpPr txBox="1">
            <a:spLocks noChangeArrowheads="1"/>
          </p:cNvSpPr>
          <p:nvPr/>
        </p:nvSpPr>
        <p:spPr bwMode="auto">
          <a:xfrm>
            <a:off x="1246188" y="1641475"/>
            <a:ext cx="5773737" cy="244475"/>
          </a:xfrm>
          <a:prstGeom prst="rect">
            <a:avLst/>
          </a:prstGeom>
          <a:solidFill>
            <a:srgbClr val="FFFFB7"/>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ts val="1000"/>
              </a:spcBef>
              <a:buClrTx/>
              <a:buFontTx/>
              <a:buNone/>
            </a:pPr>
            <a:r>
              <a:rPr lang="de-DE" altLang="de-DE" sz="1600">
                <a:latin typeface="Arial Unicode MS" panose="020B0604020202020204" pitchFamily="34" charset="-128"/>
              </a:rPr>
              <a:t>1.   Rücktritt nach dem 1. Halbjahr der Qualifikationsphase oder </a:t>
            </a:r>
          </a:p>
        </p:txBody>
      </p:sp>
      <p:sp>
        <p:nvSpPr>
          <p:cNvPr id="9225" name="Text Box 9"/>
          <p:cNvSpPr txBox="1">
            <a:spLocks noChangeArrowheads="1"/>
          </p:cNvSpPr>
          <p:nvPr/>
        </p:nvSpPr>
        <p:spPr bwMode="auto">
          <a:xfrm>
            <a:off x="1239838" y="1911350"/>
            <a:ext cx="6113462" cy="244475"/>
          </a:xfrm>
          <a:prstGeom prst="rect">
            <a:avLst/>
          </a:prstGeom>
          <a:solidFill>
            <a:srgbClr val="D6FEC6"/>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ts val="1000"/>
              </a:spcBef>
              <a:buClrTx/>
              <a:buFontTx/>
              <a:buNone/>
            </a:pPr>
            <a:r>
              <a:rPr lang="de-DE" altLang="de-DE" sz="1600">
                <a:latin typeface="Arial Unicode MS" panose="020B0604020202020204" pitchFamily="34" charset="-128"/>
              </a:rPr>
              <a:t>2.   Rücktritt nach dem 2. Halbjahr der Qualifikationsphase oder</a:t>
            </a:r>
          </a:p>
        </p:txBody>
      </p:sp>
      <p:sp>
        <p:nvSpPr>
          <p:cNvPr id="9226" name="Text Box 10"/>
          <p:cNvSpPr txBox="1">
            <a:spLocks noChangeArrowheads="1"/>
          </p:cNvSpPr>
          <p:nvPr/>
        </p:nvSpPr>
        <p:spPr bwMode="auto">
          <a:xfrm>
            <a:off x="1241425" y="2465388"/>
            <a:ext cx="6113463" cy="244475"/>
          </a:xfrm>
          <a:prstGeom prst="rect">
            <a:avLst/>
          </a:prstGeom>
          <a:solidFill>
            <a:srgbClr val="E5FFF9"/>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ts val="1000"/>
              </a:spcBef>
              <a:buClrTx/>
              <a:buFontTx/>
              <a:buNone/>
            </a:pPr>
            <a:r>
              <a:rPr lang="de-DE" altLang="de-DE" sz="1600">
                <a:latin typeface="Arial Unicode MS" panose="020B0604020202020204" pitchFamily="34" charset="-128"/>
              </a:rPr>
              <a:t>4.   Rücktritt nach dem 4. Halbjahr der Qualifikationsphase</a:t>
            </a:r>
          </a:p>
        </p:txBody>
      </p:sp>
      <p:sp>
        <p:nvSpPr>
          <p:cNvPr id="9227" name="Text Box 11"/>
          <p:cNvSpPr txBox="1">
            <a:spLocks noChangeArrowheads="1"/>
          </p:cNvSpPr>
          <p:nvPr/>
        </p:nvSpPr>
        <p:spPr bwMode="auto">
          <a:xfrm>
            <a:off x="1235075" y="2203450"/>
            <a:ext cx="6113463" cy="244475"/>
          </a:xfrm>
          <a:prstGeom prst="rect">
            <a:avLst/>
          </a:prstGeom>
          <a:solidFill>
            <a:srgbClr val="FFE5E5"/>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ts val="1000"/>
              </a:spcBef>
              <a:buClrTx/>
              <a:buFontTx/>
              <a:buNone/>
            </a:pPr>
            <a:r>
              <a:rPr lang="de-DE" altLang="de-DE" sz="1600">
                <a:latin typeface="Arial Unicode MS" panose="020B0604020202020204" pitchFamily="34" charset="-128"/>
              </a:rPr>
              <a:t>3.   Rücktritt nach dem 3. Halbjahr der Qualifikationsphase oder</a:t>
            </a:r>
          </a:p>
        </p:txBody>
      </p:sp>
      <p:pic>
        <p:nvPicPr>
          <p:cNvPr id="14344"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755063" y="6429375"/>
            <a:ext cx="319087" cy="373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4345" name="Text Box 13"/>
          <p:cNvSpPr txBox="1">
            <a:spLocks noChangeArrowheads="1"/>
          </p:cNvSpPr>
          <p:nvPr/>
        </p:nvSpPr>
        <p:spPr bwMode="auto">
          <a:xfrm>
            <a:off x="873125" y="0"/>
            <a:ext cx="7396163"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ts val="1500"/>
              </a:spcBef>
              <a:buClrTx/>
              <a:buFontTx/>
              <a:buNone/>
            </a:pPr>
            <a:r>
              <a:rPr lang="de-DE" altLang="de-DE" sz="2400">
                <a:latin typeface="Arial Unicode MS" panose="020B0604020202020204" pitchFamily="34" charset="-128"/>
              </a:rPr>
              <a:t>Verweildauer in der gymnasialen Oberstufe</a:t>
            </a:r>
          </a:p>
        </p:txBody>
      </p:sp>
      <p:sp>
        <p:nvSpPr>
          <p:cNvPr id="9230" name="Text Box 14"/>
          <p:cNvSpPr txBox="1">
            <a:spLocks noChangeArrowheads="1"/>
          </p:cNvSpPr>
          <p:nvPr/>
        </p:nvSpPr>
        <p:spPr bwMode="auto">
          <a:xfrm>
            <a:off x="1579563" y="2701925"/>
            <a:ext cx="5292725" cy="244475"/>
          </a:xfrm>
          <a:prstGeom prst="rect">
            <a:avLst/>
          </a:prstGeom>
          <a:solidFill>
            <a:srgbClr val="E5FFF9"/>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ct val="0"/>
              </a:spcBef>
              <a:buClrTx/>
              <a:buFontTx/>
              <a:buNone/>
            </a:pPr>
            <a:r>
              <a:rPr lang="de-DE" altLang="de-DE" sz="1600">
                <a:latin typeface="Wingdings" panose="05000000000000000000" pitchFamily="2" charset="2"/>
              </a:rPr>
              <a:t></a:t>
            </a:r>
            <a:r>
              <a:rPr lang="de-DE" altLang="de-DE" sz="1600">
                <a:latin typeface="Arial Unicode MS" panose="020B0604020202020204" pitchFamily="34" charset="-128"/>
              </a:rPr>
              <a:t> Keine Meldung zur Abiturprüfung</a:t>
            </a:r>
          </a:p>
        </p:txBody>
      </p:sp>
      <p:sp>
        <p:nvSpPr>
          <p:cNvPr id="9231" name="Text Box 15"/>
          <p:cNvSpPr txBox="1">
            <a:spLocks noChangeArrowheads="1"/>
          </p:cNvSpPr>
          <p:nvPr/>
        </p:nvSpPr>
        <p:spPr bwMode="auto">
          <a:xfrm>
            <a:off x="1587500" y="3216275"/>
            <a:ext cx="3319463" cy="244475"/>
          </a:xfrm>
          <a:prstGeom prst="rect">
            <a:avLst/>
          </a:prstGeom>
          <a:solidFill>
            <a:srgbClr val="E5FFF9"/>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ct val="0"/>
              </a:spcBef>
              <a:buClrTx/>
              <a:buFontTx/>
              <a:buNone/>
            </a:pPr>
            <a:r>
              <a:rPr lang="de-DE" altLang="de-DE" sz="1600">
                <a:latin typeface="Wingdings" panose="05000000000000000000" pitchFamily="2" charset="2"/>
              </a:rPr>
              <a:t></a:t>
            </a:r>
            <a:r>
              <a:rPr lang="de-DE" altLang="de-DE" sz="1600">
                <a:latin typeface="Arial Unicode MS" panose="020B0604020202020204" pitchFamily="34" charset="-128"/>
              </a:rPr>
              <a:t> Nichtzulassung zur Abiturprüfung</a:t>
            </a:r>
          </a:p>
        </p:txBody>
      </p:sp>
      <p:sp>
        <p:nvSpPr>
          <p:cNvPr id="9232" name="Text Box 16"/>
          <p:cNvSpPr txBox="1">
            <a:spLocks noChangeArrowheads="1"/>
          </p:cNvSpPr>
          <p:nvPr/>
        </p:nvSpPr>
        <p:spPr bwMode="auto">
          <a:xfrm>
            <a:off x="873125" y="3489325"/>
            <a:ext cx="755015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ct val="0"/>
              </a:spcBef>
              <a:buClrTx/>
              <a:buFontTx/>
              <a:buNone/>
            </a:pPr>
            <a:r>
              <a:rPr lang="de-DE" altLang="de-DE" sz="1600">
                <a:latin typeface="Arial Unicode MS" panose="020B0604020202020204" pitchFamily="34" charset="-128"/>
              </a:rPr>
              <a:t>Zusätzlich möglich: Härtefall sowie Wiederholung nach Nichtbestehen des Abiturs </a:t>
            </a:r>
          </a:p>
        </p:txBody>
      </p:sp>
      <p:grpSp>
        <p:nvGrpSpPr>
          <p:cNvPr id="9233" name="Group 17"/>
          <p:cNvGrpSpPr>
            <a:grpSpLocks/>
          </p:cNvGrpSpPr>
          <p:nvPr/>
        </p:nvGrpSpPr>
        <p:grpSpPr bwMode="auto">
          <a:xfrm>
            <a:off x="490538" y="3925888"/>
            <a:ext cx="3073400" cy="2746375"/>
            <a:chOff x="309" y="2473"/>
            <a:chExt cx="1936" cy="1730"/>
          </a:xfrm>
        </p:grpSpPr>
        <p:grpSp>
          <p:nvGrpSpPr>
            <p:cNvPr id="14376" name="Group 18"/>
            <p:cNvGrpSpPr>
              <a:grpSpLocks/>
            </p:cNvGrpSpPr>
            <p:nvPr/>
          </p:nvGrpSpPr>
          <p:grpSpPr bwMode="auto">
            <a:xfrm>
              <a:off x="342" y="2494"/>
              <a:ext cx="1846" cy="192"/>
              <a:chOff x="342" y="2494"/>
              <a:chExt cx="1846" cy="192"/>
            </a:xfrm>
          </p:grpSpPr>
          <p:sp>
            <p:nvSpPr>
              <p:cNvPr id="14384" name="Text Box 19"/>
              <p:cNvSpPr txBox="1">
                <a:spLocks noChangeArrowheads="1"/>
              </p:cNvSpPr>
              <p:nvPr/>
            </p:nvSpPr>
            <p:spPr bwMode="auto">
              <a:xfrm>
                <a:off x="342" y="2494"/>
                <a:ext cx="925" cy="192"/>
              </a:xfrm>
              <a:prstGeom prst="rect">
                <a:avLst/>
              </a:prstGeom>
              <a:noFill/>
              <a:ln w="19080" cap="sq">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46800" rIns="18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ts val="875"/>
                  </a:spcBef>
                  <a:buClrTx/>
                  <a:buFontTx/>
                  <a:buNone/>
                </a:pPr>
                <a:r>
                  <a:rPr lang="de-DE" altLang="de-DE" sz="1400">
                    <a:latin typeface="Arial Unicode MS" panose="020B0604020202020204" pitchFamily="34" charset="-128"/>
                  </a:rPr>
                  <a:t>11.1</a:t>
                </a:r>
              </a:p>
            </p:txBody>
          </p:sp>
          <p:sp>
            <p:nvSpPr>
              <p:cNvPr id="14385" name="Text Box 20"/>
              <p:cNvSpPr txBox="1">
                <a:spLocks noChangeArrowheads="1"/>
              </p:cNvSpPr>
              <p:nvPr/>
            </p:nvSpPr>
            <p:spPr bwMode="auto">
              <a:xfrm>
                <a:off x="1267" y="2494"/>
                <a:ext cx="921" cy="192"/>
              </a:xfrm>
              <a:prstGeom prst="rect">
                <a:avLst/>
              </a:prstGeom>
              <a:noFill/>
              <a:ln w="19080" cap="sq">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46800" rIns="18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ts val="875"/>
                  </a:spcBef>
                  <a:buClrTx/>
                  <a:buFontTx/>
                  <a:buNone/>
                </a:pPr>
                <a:r>
                  <a:rPr lang="de-DE" altLang="de-DE" sz="1400">
                    <a:latin typeface="Arial Unicode MS" panose="020B0604020202020204" pitchFamily="34" charset="-128"/>
                  </a:rPr>
                  <a:t>11.2</a:t>
                </a:r>
              </a:p>
            </p:txBody>
          </p:sp>
        </p:grpSp>
        <p:sp>
          <p:nvSpPr>
            <p:cNvPr id="14377" name="Text Box 21"/>
            <p:cNvSpPr txBox="1">
              <a:spLocks noChangeArrowheads="1"/>
            </p:cNvSpPr>
            <p:nvPr/>
          </p:nvSpPr>
          <p:spPr bwMode="auto">
            <a:xfrm>
              <a:off x="342" y="2708"/>
              <a:ext cx="1846" cy="289"/>
            </a:xfrm>
            <a:prstGeom prst="rect">
              <a:avLst/>
            </a:prstGeom>
            <a:noFill/>
            <a:ln w="19080" cap="sq">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ts val="1500"/>
                </a:spcBef>
                <a:buClrTx/>
                <a:buFontTx/>
                <a:buNone/>
              </a:pPr>
              <a:r>
                <a:rPr lang="de-DE" altLang="de-DE" sz="2400">
                  <a:latin typeface="Arial Unicode MS" panose="020B0604020202020204" pitchFamily="34" charset="-128"/>
                </a:rPr>
                <a:t>Einführungsphase</a:t>
              </a:r>
            </a:p>
          </p:txBody>
        </p:sp>
        <p:sp>
          <p:nvSpPr>
            <p:cNvPr id="14378" name="Line 22"/>
            <p:cNvSpPr>
              <a:spLocks noChangeShapeType="1"/>
            </p:cNvSpPr>
            <p:nvPr/>
          </p:nvSpPr>
          <p:spPr bwMode="auto">
            <a:xfrm flipH="1">
              <a:off x="1262" y="3430"/>
              <a:ext cx="6" cy="760"/>
            </a:xfrm>
            <a:prstGeom prst="line">
              <a:avLst/>
            </a:prstGeom>
            <a:noFill/>
            <a:ln w="25560" cap="sq">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nvGrpSpPr>
            <p:cNvPr id="14379" name="Group 23"/>
            <p:cNvGrpSpPr>
              <a:grpSpLocks/>
            </p:cNvGrpSpPr>
            <p:nvPr/>
          </p:nvGrpSpPr>
          <p:grpSpPr bwMode="auto">
            <a:xfrm>
              <a:off x="309" y="2473"/>
              <a:ext cx="1936" cy="1730"/>
              <a:chOff x="309" y="2473"/>
              <a:chExt cx="1936" cy="1730"/>
            </a:xfrm>
          </p:grpSpPr>
          <p:grpSp>
            <p:nvGrpSpPr>
              <p:cNvPr id="14380" name="Group 24"/>
              <p:cNvGrpSpPr>
                <a:grpSpLocks/>
              </p:cNvGrpSpPr>
              <p:nvPr/>
            </p:nvGrpSpPr>
            <p:grpSpPr bwMode="auto">
              <a:xfrm>
                <a:off x="639" y="3116"/>
                <a:ext cx="1606" cy="153"/>
                <a:chOff x="639" y="3116"/>
                <a:chExt cx="1606" cy="153"/>
              </a:xfrm>
            </p:grpSpPr>
            <p:sp>
              <p:nvSpPr>
                <p:cNvPr id="14382" name="Text Box 25"/>
                <p:cNvSpPr txBox="1">
                  <a:spLocks noChangeArrowheads="1"/>
                </p:cNvSpPr>
                <p:nvPr/>
              </p:nvSpPr>
              <p:spPr bwMode="auto">
                <a:xfrm>
                  <a:off x="639" y="3116"/>
                  <a:ext cx="181" cy="1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de-DE" altLang="de-DE"/>
                </a:p>
              </p:txBody>
            </p:sp>
            <p:sp>
              <p:nvSpPr>
                <p:cNvPr id="14383" name="Text Box 26"/>
                <p:cNvSpPr txBox="1">
                  <a:spLocks noChangeArrowheads="1"/>
                </p:cNvSpPr>
                <p:nvPr/>
              </p:nvSpPr>
              <p:spPr bwMode="auto">
                <a:xfrm>
                  <a:off x="858" y="3117"/>
                  <a:ext cx="1387" cy="1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de-DE" altLang="de-DE"/>
                </a:p>
              </p:txBody>
            </p:sp>
          </p:grpSp>
          <p:sp>
            <p:nvSpPr>
              <p:cNvPr id="14381" name="Rectangle 27"/>
              <p:cNvSpPr>
                <a:spLocks noChangeArrowheads="1"/>
              </p:cNvSpPr>
              <p:nvPr/>
            </p:nvSpPr>
            <p:spPr bwMode="auto">
              <a:xfrm>
                <a:off x="309" y="2473"/>
                <a:ext cx="1918" cy="1730"/>
              </a:xfrm>
              <a:prstGeom prst="rect">
                <a:avLst/>
              </a:prstGeom>
              <a:noFill/>
              <a:ln w="57240" cap="sq">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de-DE" altLang="de-DE"/>
              </a:p>
            </p:txBody>
          </p:sp>
        </p:grpSp>
      </p:grpSp>
      <p:grpSp>
        <p:nvGrpSpPr>
          <p:cNvPr id="9244" name="Group 28"/>
          <p:cNvGrpSpPr>
            <a:grpSpLocks/>
          </p:cNvGrpSpPr>
          <p:nvPr/>
        </p:nvGrpSpPr>
        <p:grpSpPr bwMode="auto">
          <a:xfrm>
            <a:off x="2782888" y="3917950"/>
            <a:ext cx="5564187" cy="2747963"/>
            <a:chOff x="1753" y="2468"/>
            <a:chExt cx="3505" cy="1731"/>
          </a:xfrm>
        </p:grpSpPr>
        <p:grpSp>
          <p:nvGrpSpPr>
            <p:cNvPr id="14362" name="Group 29"/>
            <p:cNvGrpSpPr>
              <a:grpSpLocks/>
            </p:cNvGrpSpPr>
            <p:nvPr/>
          </p:nvGrpSpPr>
          <p:grpSpPr bwMode="auto">
            <a:xfrm>
              <a:off x="2239" y="2468"/>
              <a:ext cx="3019" cy="1731"/>
              <a:chOff x="2239" y="2468"/>
              <a:chExt cx="3019" cy="1731"/>
            </a:xfrm>
          </p:grpSpPr>
          <p:grpSp>
            <p:nvGrpSpPr>
              <p:cNvPr id="14364" name="Group 30"/>
              <p:cNvGrpSpPr>
                <a:grpSpLocks/>
              </p:cNvGrpSpPr>
              <p:nvPr/>
            </p:nvGrpSpPr>
            <p:grpSpPr bwMode="auto">
              <a:xfrm>
                <a:off x="2239" y="2468"/>
                <a:ext cx="3019" cy="1731"/>
                <a:chOff x="2239" y="2468"/>
                <a:chExt cx="3019" cy="1731"/>
              </a:xfrm>
            </p:grpSpPr>
            <p:sp>
              <p:nvSpPr>
                <p:cNvPr id="14368" name="Rectangle 31"/>
                <p:cNvSpPr>
                  <a:spLocks noChangeArrowheads="1"/>
                </p:cNvSpPr>
                <p:nvPr/>
              </p:nvSpPr>
              <p:spPr bwMode="auto">
                <a:xfrm>
                  <a:off x="2239" y="2468"/>
                  <a:ext cx="3019" cy="1731"/>
                </a:xfrm>
                <a:prstGeom prst="rect">
                  <a:avLst/>
                </a:prstGeom>
                <a:noFill/>
                <a:ln w="57240" cap="sq">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de-DE" altLang="de-DE"/>
                </a:p>
              </p:txBody>
            </p:sp>
            <p:grpSp>
              <p:nvGrpSpPr>
                <p:cNvPr id="14369" name="Group 32"/>
                <p:cNvGrpSpPr>
                  <a:grpSpLocks/>
                </p:cNvGrpSpPr>
                <p:nvPr/>
              </p:nvGrpSpPr>
              <p:grpSpPr bwMode="auto">
                <a:xfrm>
                  <a:off x="2272" y="2496"/>
                  <a:ext cx="1480" cy="192"/>
                  <a:chOff x="2272" y="2496"/>
                  <a:chExt cx="1480" cy="192"/>
                </a:xfrm>
              </p:grpSpPr>
              <p:sp>
                <p:nvSpPr>
                  <p:cNvPr id="14374" name="Text Box 33"/>
                  <p:cNvSpPr txBox="1">
                    <a:spLocks noChangeArrowheads="1"/>
                  </p:cNvSpPr>
                  <p:nvPr/>
                </p:nvSpPr>
                <p:spPr bwMode="auto">
                  <a:xfrm>
                    <a:off x="2272" y="2496"/>
                    <a:ext cx="743" cy="192"/>
                  </a:xfrm>
                  <a:prstGeom prst="rect">
                    <a:avLst/>
                  </a:prstGeom>
                  <a:noFill/>
                  <a:ln w="19080" cap="sq">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46800" rIns="18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ts val="875"/>
                      </a:spcBef>
                      <a:buClrTx/>
                      <a:buFontTx/>
                      <a:buNone/>
                    </a:pPr>
                    <a:r>
                      <a:rPr lang="de-DE" altLang="de-DE" sz="1400">
                        <a:latin typeface="Arial Unicode MS" panose="020B0604020202020204" pitchFamily="34" charset="-128"/>
                      </a:rPr>
                      <a:t>12.1</a:t>
                    </a:r>
                  </a:p>
                </p:txBody>
              </p:sp>
              <p:sp>
                <p:nvSpPr>
                  <p:cNvPr id="14375" name="Text Box 34"/>
                  <p:cNvSpPr txBox="1">
                    <a:spLocks noChangeArrowheads="1"/>
                  </p:cNvSpPr>
                  <p:nvPr/>
                </p:nvSpPr>
                <p:spPr bwMode="auto">
                  <a:xfrm>
                    <a:off x="3012" y="2496"/>
                    <a:ext cx="740" cy="192"/>
                  </a:xfrm>
                  <a:prstGeom prst="rect">
                    <a:avLst/>
                  </a:prstGeom>
                  <a:noFill/>
                  <a:ln w="19080" cap="sq">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46800" rIns="18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ts val="875"/>
                      </a:spcBef>
                      <a:buClrTx/>
                      <a:buFontTx/>
                      <a:buNone/>
                    </a:pPr>
                    <a:r>
                      <a:rPr lang="de-DE" altLang="de-DE" sz="1400">
                        <a:latin typeface="Arial Unicode MS" panose="020B0604020202020204" pitchFamily="34" charset="-128"/>
                      </a:rPr>
                      <a:t>12.2</a:t>
                    </a:r>
                  </a:p>
                </p:txBody>
              </p:sp>
            </p:grpSp>
            <p:grpSp>
              <p:nvGrpSpPr>
                <p:cNvPr id="14370" name="Group 35"/>
                <p:cNvGrpSpPr>
                  <a:grpSpLocks/>
                </p:cNvGrpSpPr>
                <p:nvPr/>
              </p:nvGrpSpPr>
              <p:grpSpPr bwMode="auto">
                <a:xfrm>
                  <a:off x="3746" y="2496"/>
                  <a:ext cx="1480" cy="192"/>
                  <a:chOff x="3746" y="2496"/>
                  <a:chExt cx="1480" cy="192"/>
                </a:xfrm>
              </p:grpSpPr>
              <p:sp>
                <p:nvSpPr>
                  <p:cNvPr id="14372" name="Text Box 36"/>
                  <p:cNvSpPr txBox="1">
                    <a:spLocks noChangeArrowheads="1"/>
                  </p:cNvSpPr>
                  <p:nvPr/>
                </p:nvSpPr>
                <p:spPr bwMode="auto">
                  <a:xfrm>
                    <a:off x="3746" y="2496"/>
                    <a:ext cx="743" cy="192"/>
                  </a:xfrm>
                  <a:prstGeom prst="rect">
                    <a:avLst/>
                  </a:prstGeom>
                  <a:noFill/>
                  <a:ln w="19080" cap="sq">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46800" rIns="18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ts val="875"/>
                      </a:spcBef>
                      <a:buClrTx/>
                      <a:buFontTx/>
                      <a:buNone/>
                    </a:pPr>
                    <a:r>
                      <a:rPr lang="de-DE" altLang="de-DE" sz="1400">
                        <a:latin typeface="Arial Unicode MS" panose="020B0604020202020204" pitchFamily="34" charset="-128"/>
                      </a:rPr>
                      <a:t>13.1</a:t>
                    </a:r>
                  </a:p>
                </p:txBody>
              </p:sp>
              <p:sp>
                <p:nvSpPr>
                  <p:cNvPr id="14373" name="Text Box 37"/>
                  <p:cNvSpPr txBox="1">
                    <a:spLocks noChangeArrowheads="1"/>
                  </p:cNvSpPr>
                  <p:nvPr/>
                </p:nvSpPr>
                <p:spPr bwMode="auto">
                  <a:xfrm>
                    <a:off x="4488" y="2496"/>
                    <a:ext cx="739" cy="192"/>
                  </a:xfrm>
                  <a:prstGeom prst="rect">
                    <a:avLst/>
                  </a:prstGeom>
                  <a:noFill/>
                  <a:ln w="19080" cap="sq">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46800" rIns="18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ts val="875"/>
                      </a:spcBef>
                      <a:buClrTx/>
                      <a:buFontTx/>
                      <a:buNone/>
                    </a:pPr>
                    <a:r>
                      <a:rPr lang="de-DE" altLang="de-DE" sz="1400">
                        <a:latin typeface="Arial Unicode MS" panose="020B0604020202020204" pitchFamily="34" charset="-128"/>
                      </a:rPr>
                      <a:t>13.2</a:t>
                    </a:r>
                  </a:p>
                </p:txBody>
              </p:sp>
            </p:grpSp>
            <p:sp>
              <p:nvSpPr>
                <p:cNvPr id="14371" name="Text Box 38"/>
                <p:cNvSpPr txBox="1">
                  <a:spLocks noChangeArrowheads="1"/>
                </p:cNvSpPr>
                <p:nvPr/>
              </p:nvSpPr>
              <p:spPr bwMode="auto">
                <a:xfrm>
                  <a:off x="2275" y="2733"/>
                  <a:ext cx="2951" cy="289"/>
                </a:xfrm>
                <a:prstGeom prst="rect">
                  <a:avLst/>
                </a:prstGeom>
                <a:noFill/>
                <a:ln w="19080" cap="sq">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ts val="1500"/>
                    </a:spcBef>
                    <a:buClrTx/>
                    <a:buFontTx/>
                    <a:buNone/>
                  </a:pPr>
                  <a:r>
                    <a:rPr lang="de-DE" altLang="de-DE" sz="2400">
                      <a:latin typeface="Arial Unicode MS" panose="020B0604020202020204" pitchFamily="34" charset="-128"/>
                    </a:rPr>
                    <a:t>Qualifikationsphase</a:t>
                  </a:r>
                </a:p>
              </p:txBody>
            </p:sp>
          </p:grpSp>
          <p:sp>
            <p:nvSpPr>
              <p:cNvPr id="14365" name="Line 39"/>
              <p:cNvSpPr>
                <a:spLocks noChangeShapeType="1"/>
              </p:cNvSpPr>
              <p:nvPr/>
            </p:nvSpPr>
            <p:spPr bwMode="auto">
              <a:xfrm flipH="1">
                <a:off x="3019" y="3038"/>
                <a:ext cx="3" cy="1131"/>
              </a:xfrm>
              <a:prstGeom prst="line">
                <a:avLst/>
              </a:prstGeom>
              <a:noFill/>
              <a:ln w="28440" cap="sq">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4366" name="Line 40"/>
              <p:cNvSpPr>
                <a:spLocks noChangeShapeType="1"/>
              </p:cNvSpPr>
              <p:nvPr/>
            </p:nvSpPr>
            <p:spPr bwMode="auto">
              <a:xfrm flipH="1">
                <a:off x="3755" y="3038"/>
                <a:ext cx="2" cy="1140"/>
              </a:xfrm>
              <a:prstGeom prst="line">
                <a:avLst/>
              </a:prstGeom>
              <a:noFill/>
              <a:ln w="28440" cap="sq">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4367" name="Line 41"/>
              <p:cNvSpPr>
                <a:spLocks noChangeShapeType="1"/>
              </p:cNvSpPr>
              <p:nvPr/>
            </p:nvSpPr>
            <p:spPr bwMode="auto">
              <a:xfrm>
                <a:off x="4497" y="3041"/>
                <a:ext cx="0" cy="1137"/>
              </a:xfrm>
              <a:prstGeom prst="line">
                <a:avLst/>
              </a:prstGeom>
              <a:noFill/>
              <a:ln w="28440" cap="sq">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sp>
          <p:nvSpPr>
            <p:cNvPr id="14363" name="Text Box 42"/>
            <p:cNvSpPr txBox="1">
              <a:spLocks noChangeArrowheads="1"/>
            </p:cNvSpPr>
            <p:nvPr/>
          </p:nvSpPr>
          <p:spPr bwMode="auto">
            <a:xfrm>
              <a:off x="1753" y="3727"/>
              <a:ext cx="149" cy="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de-DE" altLang="de-DE"/>
            </a:p>
          </p:txBody>
        </p:sp>
      </p:grpSp>
      <p:pic>
        <p:nvPicPr>
          <p:cNvPr id="9259"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14738" y="4668838"/>
            <a:ext cx="2414587" cy="5000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260" name="Picture 4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91075" y="5041900"/>
            <a:ext cx="2414588" cy="500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nvGrpSpPr>
          <p:cNvPr id="9261" name="Group 45"/>
          <p:cNvGrpSpPr>
            <a:grpSpLocks/>
          </p:cNvGrpSpPr>
          <p:nvPr/>
        </p:nvGrpSpPr>
        <p:grpSpPr bwMode="auto">
          <a:xfrm>
            <a:off x="5397500" y="5445125"/>
            <a:ext cx="2949575" cy="469900"/>
            <a:chOff x="3400" y="3430"/>
            <a:chExt cx="1858" cy="296"/>
          </a:xfrm>
        </p:grpSpPr>
        <p:sp>
          <p:nvSpPr>
            <p:cNvPr id="14359" name="AutoShape 46"/>
            <p:cNvSpPr>
              <a:spLocks noChangeArrowheads="1"/>
            </p:cNvSpPr>
            <p:nvPr/>
          </p:nvSpPr>
          <p:spPr bwMode="auto">
            <a:xfrm>
              <a:off x="3400" y="3430"/>
              <a:ext cx="1858" cy="296"/>
            </a:xfrm>
            <a:prstGeom prst="leftArrow">
              <a:avLst>
                <a:gd name="adj1" fmla="val 56157"/>
                <a:gd name="adj2" fmla="val 156926"/>
              </a:avLst>
            </a:prstGeom>
            <a:solidFill>
              <a:srgbClr val="E5FFF9"/>
            </a:solidFill>
            <a:ln w="1908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de-DE" altLang="de-DE"/>
            </a:p>
          </p:txBody>
        </p:sp>
        <p:sp>
          <p:nvSpPr>
            <p:cNvPr id="14360" name="Text Box 47"/>
            <p:cNvSpPr txBox="1">
              <a:spLocks noChangeArrowheads="1"/>
            </p:cNvSpPr>
            <p:nvPr/>
          </p:nvSpPr>
          <p:spPr bwMode="auto">
            <a:xfrm>
              <a:off x="3692" y="3505"/>
              <a:ext cx="181" cy="1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ts val="1000"/>
                </a:spcBef>
                <a:buClrTx/>
                <a:buFontTx/>
                <a:buNone/>
              </a:pPr>
              <a:r>
                <a:rPr lang="de-DE" altLang="de-DE" sz="1600">
                  <a:latin typeface="Arial Unicode MS" panose="020B0604020202020204" pitchFamily="34" charset="-128"/>
                </a:rPr>
                <a:t>4</a:t>
              </a:r>
            </a:p>
          </p:txBody>
        </p:sp>
        <p:sp>
          <p:nvSpPr>
            <p:cNvPr id="14361" name="Text Box 48"/>
            <p:cNvSpPr txBox="1">
              <a:spLocks noChangeArrowheads="1"/>
            </p:cNvSpPr>
            <p:nvPr/>
          </p:nvSpPr>
          <p:spPr bwMode="auto">
            <a:xfrm>
              <a:off x="3911" y="3507"/>
              <a:ext cx="1323" cy="133"/>
            </a:xfrm>
            <a:prstGeom prst="rect">
              <a:avLst/>
            </a:prstGeom>
            <a:solidFill>
              <a:srgbClr val="E5FFF9"/>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ts val="875"/>
                </a:spcBef>
                <a:buClrTx/>
                <a:buFontTx/>
                <a:buNone/>
              </a:pPr>
              <a:r>
                <a:rPr lang="de-DE" altLang="de-DE" sz="1400">
                  <a:latin typeface="Arial Unicode MS" panose="020B0604020202020204" pitchFamily="34" charset="-128"/>
                </a:rPr>
                <a:t>Keine Meldung</a:t>
              </a:r>
            </a:p>
          </p:txBody>
        </p:sp>
      </p:grpSp>
      <p:pic>
        <p:nvPicPr>
          <p:cNvPr id="9265" name="Picture 4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70513" y="5711825"/>
            <a:ext cx="2992437" cy="500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266" name="Picture 5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70513" y="5992813"/>
            <a:ext cx="2992437" cy="5000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267" name="Text Box 51"/>
          <p:cNvSpPr txBox="1">
            <a:spLocks noChangeArrowheads="1"/>
          </p:cNvSpPr>
          <p:nvPr/>
        </p:nvSpPr>
        <p:spPr bwMode="auto">
          <a:xfrm>
            <a:off x="1158875" y="4879975"/>
            <a:ext cx="1909763" cy="520700"/>
          </a:xfrm>
          <a:prstGeom prst="rect">
            <a:avLst/>
          </a:prstGeom>
          <a:noFill/>
          <a:ln w="19080" cap="sq">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46800" rIns="18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ts val="875"/>
              </a:spcBef>
              <a:buClrTx/>
              <a:buFontTx/>
              <a:buNone/>
            </a:pPr>
            <a:r>
              <a:rPr lang="de-DE" altLang="de-DE" sz="1400">
                <a:latin typeface="Arial Unicode MS" panose="020B0604020202020204" pitchFamily="34" charset="-128"/>
              </a:rPr>
              <a:t>mit Versetzung in die Qualifikationsphase</a:t>
            </a:r>
          </a:p>
        </p:txBody>
      </p:sp>
      <p:sp>
        <p:nvSpPr>
          <p:cNvPr id="9268" name="Rectangle 52"/>
          <p:cNvSpPr>
            <a:spLocks noChangeArrowheads="1"/>
          </p:cNvSpPr>
          <p:nvPr/>
        </p:nvSpPr>
        <p:spPr bwMode="auto">
          <a:xfrm>
            <a:off x="1497013" y="2919413"/>
            <a:ext cx="3822700" cy="336550"/>
          </a:xfrm>
          <a:prstGeom prst="rect">
            <a:avLst/>
          </a:prstGeom>
          <a:solidFill>
            <a:srgbClr val="E5FFF9"/>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ct val="0"/>
              </a:spcBef>
              <a:buClrTx/>
              <a:buFontTx/>
              <a:buNone/>
            </a:pPr>
            <a:r>
              <a:rPr lang="de-DE" altLang="de-DE" sz="1600">
                <a:latin typeface="Wingdings" panose="05000000000000000000" pitchFamily="2" charset="2"/>
              </a:rPr>
              <a:t></a:t>
            </a:r>
            <a:r>
              <a:rPr lang="de-DE" altLang="de-DE" sz="1600">
                <a:latin typeface="Arial Unicode MS" panose="020B0604020202020204" pitchFamily="34" charset="-128"/>
              </a:rPr>
              <a:t> Rücktritt vor Beginn der Abiturprüfung</a:t>
            </a:r>
          </a:p>
        </p:txBody>
      </p:sp>
      <p:sp>
        <p:nvSpPr>
          <p:cNvPr id="9269" name="AutoShape 53"/>
          <p:cNvSpPr>
            <a:spLocks noChangeArrowheads="1"/>
          </p:cNvSpPr>
          <p:nvPr/>
        </p:nvSpPr>
        <p:spPr bwMode="auto">
          <a:xfrm>
            <a:off x="2112963" y="5780088"/>
            <a:ext cx="2670175" cy="546100"/>
          </a:xfrm>
          <a:prstGeom prst="leftArrow">
            <a:avLst>
              <a:gd name="adj1" fmla="val 56157"/>
              <a:gd name="adj2" fmla="val 110241"/>
            </a:avLst>
          </a:prstGeom>
          <a:solidFill>
            <a:srgbClr val="FFFFB7"/>
          </a:solidFill>
          <a:ln w="1908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spcBef>
                <a:spcPts val="875"/>
              </a:spcBef>
              <a:buClrTx/>
              <a:buFontTx/>
              <a:buNone/>
            </a:pPr>
            <a:r>
              <a:rPr lang="de-DE" altLang="de-DE" sz="1400">
                <a:latin typeface="Arial Unicode MS" panose="020B0604020202020204" pitchFamily="34" charset="-128"/>
              </a:rPr>
              <a:t>1        Rücktritt</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fill="hold" nodeType="clickEffect">
                                  <p:stCondLst>
                                    <p:cond delay="0"/>
                                  </p:stCondLst>
                                  <p:childTnLst>
                                    <p:set>
                                      <p:cBhvr additive="repl">
                                        <p:cTn id="6" dur="1" fill="hold">
                                          <p:stCondLst>
                                            <p:cond delay="0"/>
                                          </p:stCondLst>
                                        </p:cTn>
                                        <p:tgtEl>
                                          <p:spTgt spid="9233"/>
                                        </p:tgtEl>
                                        <p:attrNameLst>
                                          <p:attrName>style.visibility</p:attrName>
                                        </p:attrNameLst>
                                      </p:cBhvr>
                                      <p:to>
                                        <p:strVal val="visible"/>
                                      </p:to>
                                    </p:set>
                                    <p:animEffect transition="in" filter="fade">
                                      <p:cBhvr additive="repl">
                                        <p:cTn id="7" dur="500"/>
                                        <p:tgtEl>
                                          <p:spTgt spid="9233"/>
                                        </p:tgtEl>
                                      </p:cBhvr>
                                    </p:animEffect>
                                  </p:childTnLst>
                                </p:cTn>
                              </p:par>
                              <p:par>
                                <p:cTn id="8" presetID="10" presetClass="entr" fill="hold" nodeType="withEffect">
                                  <p:stCondLst>
                                    <p:cond delay="0"/>
                                  </p:stCondLst>
                                  <p:childTnLst>
                                    <p:set>
                                      <p:cBhvr additive="repl">
                                        <p:cTn id="9" dur="1" fill="hold">
                                          <p:stCondLst>
                                            <p:cond delay="0"/>
                                          </p:stCondLst>
                                        </p:cTn>
                                        <p:tgtEl>
                                          <p:spTgt spid="9267"/>
                                        </p:tgtEl>
                                        <p:attrNameLst>
                                          <p:attrName>style.visibility</p:attrName>
                                        </p:attrNameLst>
                                      </p:cBhvr>
                                      <p:to>
                                        <p:strVal val="visible"/>
                                      </p:to>
                                    </p:set>
                                    <p:animEffect transition="in" filter="fade">
                                      <p:cBhvr additive="repl">
                                        <p:cTn id="10" dur="500"/>
                                        <p:tgtEl>
                                          <p:spTgt spid="9267"/>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fill="hold" nodeType="clickEffect">
                                  <p:stCondLst>
                                    <p:cond delay="0"/>
                                  </p:stCondLst>
                                  <p:childTnLst>
                                    <p:set>
                                      <p:cBhvr additive="repl">
                                        <p:cTn id="14" dur="1" fill="hold">
                                          <p:stCondLst>
                                            <p:cond delay="0"/>
                                          </p:stCondLst>
                                        </p:cTn>
                                        <p:tgtEl>
                                          <p:spTgt spid="9244"/>
                                        </p:tgtEl>
                                        <p:attrNameLst>
                                          <p:attrName>style.visibility</p:attrName>
                                        </p:attrNameLst>
                                      </p:cBhvr>
                                      <p:to>
                                        <p:strVal val="visible"/>
                                      </p:to>
                                    </p:set>
                                    <p:animEffect transition="in" filter="fade">
                                      <p:cBhvr additive="repl">
                                        <p:cTn id="15" dur="500"/>
                                        <p:tgtEl>
                                          <p:spTgt spid="924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fill="hold" nodeType="clickEffect">
                                  <p:stCondLst>
                                    <p:cond delay="0"/>
                                  </p:stCondLst>
                                  <p:childTnLst>
                                    <p:set>
                                      <p:cBhvr additive="repl">
                                        <p:cTn id="19" dur="1" fill="hold">
                                          <p:stCondLst>
                                            <p:cond delay="0"/>
                                          </p:stCondLst>
                                        </p:cTn>
                                        <p:tgtEl>
                                          <p:spTgt spid="9217"/>
                                        </p:tgtEl>
                                        <p:attrNameLst>
                                          <p:attrName>style.visibility</p:attrName>
                                        </p:attrNameLst>
                                      </p:cBhvr>
                                      <p:to>
                                        <p:strVal val="visible"/>
                                      </p:to>
                                    </p:set>
                                    <p:animEffect transition="in" filter="fade">
                                      <p:cBhvr additive="repl">
                                        <p:cTn id="20" dur="500"/>
                                        <p:tgtEl>
                                          <p:spTgt spid="921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fill="hold" nodeType="clickEffect">
                                  <p:stCondLst>
                                    <p:cond delay="0"/>
                                  </p:stCondLst>
                                  <p:childTnLst>
                                    <p:set>
                                      <p:cBhvr additive="repl">
                                        <p:cTn id="24" dur="1" fill="hold">
                                          <p:stCondLst>
                                            <p:cond delay="0"/>
                                          </p:stCondLst>
                                        </p:cTn>
                                        <p:tgtEl>
                                          <p:spTgt spid="9223"/>
                                        </p:tgtEl>
                                        <p:attrNameLst>
                                          <p:attrName>style.visibility</p:attrName>
                                        </p:attrNameLst>
                                      </p:cBhvr>
                                      <p:to>
                                        <p:strVal val="visible"/>
                                      </p:to>
                                    </p:set>
                                    <p:animEffect transition="in" filter="fade">
                                      <p:cBhvr additive="repl">
                                        <p:cTn id="25" dur="500"/>
                                        <p:tgtEl>
                                          <p:spTgt spid="9223"/>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fill="hold" nodeType="clickEffect">
                                  <p:stCondLst>
                                    <p:cond delay="0"/>
                                  </p:stCondLst>
                                  <p:childTnLst>
                                    <p:set>
                                      <p:cBhvr additive="repl">
                                        <p:cTn id="29" dur="1" fill="hold">
                                          <p:stCondLst>
                                            <p:cond delay="0"/>
                                          </p:stCondLst>
                                        </p:cTn>
                                        <p:tgtEl>
                                          <p:spTgt spid="9224"/>
                                        </p:tgtEl>
                                        <p:attrNameLst>
                                          <p:attrName>style.visibility</p:attrName>
                                        </p:attrNameLst>
                                      </p:cBhvr>
                                      <p:to>
                                        <p:strVal val="visible"/>
                                      </p:to>
                                    </p:set>
                                    <p:animEffect transition="in" filter="fade">
                                      <p:cBhvr additive="repl">
                                        <p:cTn id="30" dur="500"/>
                                        <p:tgtEl>
                                          <p:spTgt spid="9224"/>
                                        </p:tgtEl>
                                      </p:cBhvr>
                                    </p:animEffect>
                                  </p:childTnLst>
                                </p:cTn>
                              </p:par>
                              <p:par>
                                <p:cTn id="31" presetID="10" presetClass="entr" fill="hold" nodeType="withEffect">
                                  <p:stCondLst>
                                    <p:cond delay="0"/>
                                  </p:stCondLst>
                                  <p:childTnLst>
                                    <p:set>
                                      <p:cBhvr additive="repl">
                                        <p:cTn id="32" dur="1" fill="hold">
                                          <p:stCondLst>
                                            <p:cond delay="0"/>
                                          </p:stCondLst>
                                        </p:cTn>
                                        <p:tgtEl>
                                          <p:spTgt spid="9269"/>
                                        </p:tgtEl>
                                        <p:attrNameLst>
                                          <p:attrName>style.visibility</p:attrName>
                                        </p:attrNameLst>
                                      </p:cBhvr>
                                      <p:to>
                                        <p:strVal val="visible"/>
                                      </p:to>
                                    </p:set>
                                    <p:animEffect transition="in" filter="fade">
                                      <p:cBhvr additive="repl">
                                        <p:cTn id="33" dur="500"/>
                                        <p:tgtEl>
                                          <p:spTgt spid="9269"/>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fill="hold" nodeType="clickEffect">
                                  <p:stCondLst>
                                    <p:cond delay="0"/>
                                  </p:stCondLst>
                                  <p:childTnLst>
                                    <p:set>
                                      <p:cBhvr additive="repl">
                                        <p:cTn id="37" dur="1" fill="hold">
                                          <p:stCondLst>
                                            <p:cond delay="0"/>
                                          </p:stCondLst>
                                        </p:cTn>
                                        <p:tgtEl>
                                          <p:spTgt spid="9225"/>
                                        </p:tgtEl>
                                        <p:attrNameLst>
                                          <p:attrName>style.visibility</p:attrName>
                                        </p:attrNameLst>
                                      </p:cBhvr>
                                      <p:to>
                                        <p:strVal val="visible"/>
                                      </p:to>
                                    </p:set>
                                    <p:animEffect transition="in" filter="fade">
                                      <p:cBhvr additive="repl">
                                        <p:cTn id="38" dur="500"/>
                                        <p:tgtEl>
                                          <p:spTgt spid="9225"/>
                                        </p:tgtEl>
                                      </p:cBhvr>
                                    </p:animEffect>
                                  </p:childTnLst>
                                </p:cTn>
                              </p:par>
                              <p:par>
                                <p:cTn id="39" presetID="10" presetClass="entr" fill="hold" nodeType="withEffect">
                                  <p:stCondLst>
                                    <p:cond delay="0"/>
                                  </p:stCondLst>
                                  <p:childTnLst>
                                    <p:set>
                                      <p:cBhvr additive="repl">
                                        <p:cTn id="40" dur="1" fill="hold">
                                          <p:stCondLst>
                                            <p:cond delay="0"/>
                                          </p:stCondLst>
                                        </p:cTn>
                                        <p:tgtEl>
                                          <p:spTgt spid="9259"/>
                                        </p:tgtEl>
                                        <p:attrNameLst>
                                          <p:attrName>style.visibility</p:attrName>
                                        </p:attrNameLst>
                                      </p:cBhvr>
                                      <p:to>
                                        <p:strVal val="visible"/>
                                      </p:to>
                                    </p:set>
                                    <p:animEffect transition="in" filter="fade">
                                      <p:cBhvr additive="repl">
                                        <p:cTn id="41" dur="500"/>
                                        <p:tgtEl>
                                          <p:spTgt spid="9259"/>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fill="hold" nodeType="clickEffect">
                                  <p:stCondLst>
                                    <p:cond delay="0"/>
                                  </p:stCondLst>
                                  <p:childTnLst>
                                    <p:set>
                                      <p:cBhvr additive="repl">
                                        <p:cTn id="45" dur="1" fill="hold">
                                          <p:stCondLst>
                                            <p:cond delay="0"/>
                                          </p:stCondLst>
                                        </p:cTn>
                                        <p:tgtEl>
                                          <p:spTgt spid="9227"/>
                                        </p:tgtEl>
                                        <p:attrNameLst>
                                          <p:attrName>style.visibility</p:attrName>
                                        </p:attrNameLst>
                                      </p:cBhvr>
                                      <p:to>
                                        <p:strVal val="visible"/>
                                      </p:to>
                                    </p:set>
                                    <p:animEffect transition="in" filter="fade">
                                      <p:cBhvr additive="repl">
                                        <p:cTn id="46" dur="500"/>
                                        <p:tgtEl>
                                          <p:spTgt spid="9227"/>
                                        </p:tgtEl>
                                      </p:cBhvr>
                                    </p:animEffect>
                                  </p:childTnLst>
                                </p:cTn>
                              </p:par>
                              <p:par>
                                <p:cTn id="47" presetID="10" presetClass="entr" fill="hold" nodeType="withEffect">
                                  <p:stCondLst>
                                    <p:cond delay="0"/>
                                  </p:stCondLst>
                                  <p:childTnLst>
                                    <p:set>
                                      <p:cBhvr additive="repl">
                                        <p:cTn id="48" dur="1" fill="hold">
                                          <p:stCondLst>
                                            <p:cond delay="0"/>
                                          </p:stCondLst>
                                        </p:cTn>
                                        <p:tgtEl>
                                          <p:spTgt spid="9260"/>
                                        </p:tgtEl>
                                        <p:attrNameLst>
                                          <p:attrName>style.visibility</p:attrName>
                                        </p:attrNameLst>
                                      </p:cBhvr>
                                      <p:to>
                                        <p:strVal val="visible"/>
                                      </p:to>
                                    </p:set>
                                    <p:animEffect transition="in" filter="fade">
                                      <p:cBhvr additive="repl">
                                        <p:cTn id="49" dur="500"/>
                                        <p:tgtEl>
                                          <p:spTgt spid="9260"/>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0" presetClass="entr" fill="hold" nodeType="clickEffect">
                                  <p:stCondLst>
                                    <p:cond delay="0"/>
                                  </p:stCondLst>
                                  <p:childTnLst>
                                    <p:set>
                                      <p:cBhvr additive="repl">
                                        <p:cTn id="53" dur="1" fill="hold">
                                          <p:stCondLst>
                                            <p:cond delay="0"/>
                                          </p:stCondLst>
                                        </p:cTn>
                                        <p:tgtEl>
                                          <p:spTgt spid="9226"/>
                                        </p:tgtEl>
                                        <p:attrNameLst>
                                          <p:attrName>style.visibility</p:attrName>
                                        </p:attrNameLst>
                                      </p:cBhvr>
                                      <p:to>
                                        <p:strVal val="visible"/>
                                      </p:to>
                                    </p:set>
                                    <p:animEffect transition="in" filter="fade">
                                      <p:cBhvr additive="repl">
                                        <p:cTn id="54" dur="500"/>
                                        <p:tgtEl>
                                          <p:spTgt spid="9226"/>
                                        </p:tgtEl>
                                      </p:cBhvr>
                                    </p:animEffect>
                                  </p:childTnLst>
                                </p:cTn>
                              </p:par>
                              <p:par>
                                <p:cTn id="55" presetID="10" presetClass="entr" fill="hold" nodeType="withEffect">
                                  <p:stCondLst>
                                    <p:cond delay="0"/>
                                  </p:stCondLst>
                                  <p:childTnLst>
                                    <p:set>
                                      <p:cBhvr additive="repl">
                                        <p:cTn id="56" dur="1" fill="hold">
                                          <p:stCondLst>
                                            <p:cond delay="0"/>
                                          </p:stCondLst>
                                        </p:cTn>
                                        <p:tgtEl>
                                          <p:spTgt spid="9230"/>
                                        </p:tgtEl>
                                        <p:attrNameLst>
                                          <p:attrName>style.visibility</p:attrName>
                                        </p:attrNameLst>
                                      </p:cBhvr>
                                      <p:to>
                                        <p:strVal val="visible"/>
                                      </p:to>
                                    </p:set>
                                    <p:animEffect transition="in" filter="fade">
                                      <p:cBhvr additive="repl">
                                        <p:cTn id="57" dur="500"/>
                                        <p:tgtEl>
                                          <p:spTgt spid="9230"/>
                                        </p:tgtEl>
                                      </p:cBhvr>
                                    </p:animEffect>
                                  </p:childTnLst>
                                </p:cTn>
                              </p:par>
                              <p:par>
                                <p:cTn id="58" presetID="10" presetClass="entr" fill="hold" nodeType="withEffect">
                                  <p:stCondLst>
                                    <p:cond delay="0"/>
                                  </p:stCondLst>
                                  <p:childTnLst>
                                    <p:set>
                                      <p:cBhvr additive="repl">
                                        <p:cTn id="59" dur="1" fill="hold">
                                          <p:stCondLst>
                                            <p:cond delay="0"/>
                                          </p:stCondLst>
                                        </p:cTn>
                                        <p:tgtEl>
                                          <p:spTgt spid="9261"/>
                                        </p:tgtEl>
                                        <p:attrNameLst>
                                          <p:attrName>style.visibility</p:attrName>
                                        </p:attrNameLst>
                                      </p:cBhvr>
                                      <p:to>
                                        <p:strVal val="visible"/>
                                      </p:to>
                                    </p:set>
                                    <p:animEffect transition="in" filter="fade">
                                      <p:cBhvr additive="repl">
                                        <p:cTn id="60" dur="500"/>
                                        <p:tgtEl>
                                          <p:spTgt spid="9261"/>
                                        </p:tgtEl>
                                      </p:cBhvr>
                                    </p:animEffect>
                                  </p:childTnLst>
                                </p:cTn>
                              </p:par>
                              <p:par>
                                <p:cTn id="61" presetID="10" presetClass="entr" fill="hold" nodeType="withEffect">
                                  <p:stCondLst>
                                    <p:cond delay="0"/>
                                  </p:stCondLst>
                                  <p:childTnLst>
                                    <p:set>
                                      <p:cBhvr additive="repl">
                                        <p:cTn id="62" dur="1" fill="hold">
                                          <p:stCondLst>
                                            <p:cond delay="0"/>
                                          </p:stCondLst>
                                        </p:cTn>
                                        <p:tgtEl>
                                          <p:spTgt spid="9268"/>
                                        </p:tgtEl>
                                        <p:attrNameLst>
                                          <p:attrName>style.visibility</p:attrName>
                                        </p:attrNameLst>
                                      </p:cBhvr>
                                      <p:to>
                                        <p:strVal val="visible"/>
                                      </p:to>
                                    </p:set>
                                    <p:animEffect transition="in" filter="fade">
                                      <p:cBhvr additive="repl">
                                        <p:cTn id="63" dur="500"/>
                                        <p:tgtEl>
                                          <p:spTgt spid="9268"/>
                                        </p:tgtEl>
                                      </p:cBhvr>
                                    </p:animEffect>
                                  </p:childTnLst>
                                </p:cTn>
                              </p:par>
                              <p:par>
                                <p:cTn id="64" presetID="10" presetClass="entr" fill="hold" nodeType="withEffect">
                                  <p:stCondLst>
                                    <p:cond delay="0"/>
                                  </p:stCondLst>
                                  <p:childTnLst>
                                    <p:set>
                                      <p:cBhvr additive="repl">
                                        <p:cTn id="65" dur="1" fill="hold">
                                          <p:stCondLst>
                                            <p:cond delay="0"/>
                                          </p:stCondLst>
                                        </p:cTn>
                                        <p:tgtEl>
                                          <p:spTgt spid="9265"/>
                                        </p:tgtEl>
                                        <p:attrNameLst>
                                          <p:attrName>style.visibility</p:attrName>
                                        </p:attrNameLst>
                                      </p:cBhvr>
                                      <p:to>
                                        <p:strVal val="visible"/>
                                      </p:to>
                                    </p:set>
                                    <p:animEffect transition="in" filter="fade">
                                      <p:cBhvr additive="repl">
                                        <p:cTn id="66" dur="500"/>
                                        <p:tgtEl>
                                          <p:spTgt spid="9265"/>
                                        </p:tgtEl>
                                      </p:cBhvr>
                                    </p:animEffect>
                                  </p:childTnLst>
                                </p:cTn>
                              </p:par>
                              <p:par>
                                <p:cTn id="67" presetID="10" presetClass="entr" fill="hold" nodeType="withEffect">
                                  <p:stCondLst>
                                    <p:cond delay="0"/>
                                  </p:stCondLst>
                                  <p:childTnLst>
                                    <p:set>
                                      <p:cBhvr additive="repl">
                                        <p:cTn id="68" dur="1" fill="hold">
                                          <p:stCondLst>
                                            <p:cond delay="0"/>
                                          </p:stCondLst>
                                        </p:cTn>
                                        <p:tgtEl>
                                          <p:spTgt spid="9231"/>
                                        </p:tgtEl>
                                        <p:attrNameLst>
                                          <p:attrName>style.visibility</p:attrName>
                                        </p:attrNameLst>
                                      </p:cBhvr>
                                      <p:to>
                                        <p:strVal val="visible"/>
                                      </p:to>
                                    </p:set>
                                    <p:animEffect transition="in" filter="fade">
                                      <p:cBhvr additive="repl">
                                        <p:cTn id="69" dur="500"/>
                                        <p:tgtEl>
                                          <p:spTgt spid="9231"/>
                                        </p:tgtEl>
                                      </p:cBhvr>
                                    </p:animEffect>
                                  </p:childTnLst>
                                </p:cTn>
                              </p:par>
                              <p:par>
                                <p:cTn id="70" presetID="10" presetClass="entr" fill="hold" nodeType="withEffect">
                                  <p:stCondLst>
                                    <p:cond delay="0"/>
                                  </p:stCondLst>
                                  <p:childTnLst>
                                    <p:set>
                                      <p:cBhvr additive="repl">
                                        <p:cTn id="71" dur="1" fill="hold">
                                          <p:stCondLst>
                                            <p:cond delay="0"/>
                                          </p:stCondLst>
                                        </p:cTn>
                                        <p:tgtEl>
                                          <p:spTgt spid="9266"/>
                                        </p:tgtEl>
                                        <p:attrNameLst>
                                          <p:attrName>style.visibility</p:attrName>
                                        </p:attrNameLst>
                                      </p:cBhvr>
                                      <p:to>
                                        <p:strVal val="visible"/>
                                      </p:to>
                                    </p:set>
                                    <p:animEffect transition="in" filter="fade">
                                      <p:cBhvr additive="repl">
                                        <p:cTn id="72" dur="500"/>
                                        <p:tgtEl>
                                          <p:spTgt spid="9266"/>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fill="hold" nodeType="clickEffect">
                                  <p:stCondLst>
                                    <p:cond delay="0"/>
                                  </p:stCondLst>
                                  <p:childTnLst>
                                    <p:set>
                                      <p:cBhvr additive="repl">
                                        <p:cTn id="76" dur="1" fill="hold">
                                          <p:stCondLst>
                                            <p:cond delay="0"/>
                                          </p:stCondLst>
                                        </p:cTn>
                                        <p:tgtEl>
                                          <p:spTgt spid="9232"/>
                                        </p:tgtEl>
                                        <p:attrNameLst>
                                          <p:attrName>style.visibility</p:attrName>
                                        </p:attrNameLst>
                                      </p:cBhvr>
                                      <p:to>
                                        <p:strVal val="visible"/>
                                      </p:to>
                                    </p:set>
                                    <p:animEffect transition="in" filter="fade">
                                      <p:cBhvr additive="repl">
                                        <p:cTn id="77" dur="500"/>
                                        <p:tgtEl>
                                          <p:spTgt spid="92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p:cNvPicPr>
            <a:picLocks noChangeAspect="1" noChangeArrowheads="1"/>
          </p:cNvPicPr>
          <p:nvPr/>
        </p:nvPicPr>
        <p:blipFill>
          <a:blip r:embed="rId3">
            <a:extLst>
              <a:ext uri="{28A0092B-C50C-407E-A947-70E740481C1C}">
                <a14:useLocalDpi xmlns:a14="http://schemas.microsoft.com/office/drawing/2010/main" val="0"/>
              </a:ext>
            </a:extLst>
          </a:blip>
          <a:srcRect l="28738"/>
          <a:stretch>
            <a:fillRect/>
          </a:stretch>
        </p:blipFill>
        <p:spPr bwMode="auto">
          <a:xfrm>
            <a:off x="2627313" y="0"/>
            <a:ext cx="6516687" cy="6858000"/>
          </a:xfrm>
          <a:prstGeom prst="rect">
            <a:avLst/>
          </a:prstGeom>
          <a:noFill/>
          <a:ln>
            <a:noFill/>
          </a:ln>
          <a:effectLst/>
          <a:extLst>
            <a:ext uri="{909E8E84-426E-40DD-AFC4-6F175D3DCCD1}">
              <a14:hiddenFill xmlns:a14="http://schemas.microsoft.com/office/drawing/2010/main">
                <a:blipFill dpi="0" rotWithShape="0">
                  <a:blip/>
                  <a:srcRect l="28738"/>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387" name="Text Box 2"/>
          <p:cNvSpPr txBox="1">
            <a:spLocks noChangeArrowheads="1"/>
          </p:cNvSpPr>
          <p:nvPr/>
        </p:nvSpPr>
        <p:spPr bwMode="auto">
          <a:xfrm>
            <a:off x="539750" y="620713"/>
            <a:ext cx="4533900" cy="1154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ct val="0"/>
              </a:spcBef>
              <a:buClrTx/>
              <a:buFontTx/>
              <a:buNone/>
            </a:pPr>
            <a:r>
              <a:rPr lang="de-DE" altLang="de-DE" sz="2900" b="1"/>
              <a:t> Aufgabenfelder</a:t>
            </a:r>
          </a:p>
        </p:txBody>
      </p:sp>
      <p:sp>
        <p:nvSpPr>
          <p:cNvPr id="16388" name="Text Box 3"/>
          <p:cNvSpPr txBox="1">
            <a:spLocks noChangeArrowheads="1"/>
          </p:cNvSpPr>
          <p:nvPr/>
        </p:nvSpPr>
        <p:spPr bwMode="auto">
          <a:xfrm>
            <a:off x="539750" y="1773238"/>
            <a:ext cx="8280400" cy="446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de-DE" altLang="de-DE"/>
          </a:p>
        </p:txBody>
      </p:sp>
      <p:pic>
        <p:nvPicPr>
          <p:cNvPr id="1638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63" y="1773238"/>
            <a:ext cx="9018587" cy="49688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
          <p:cNvPicPr>
            <a:picLocks noChangeAspect="1" noChangeArrowheads="1"/>
          </p:cNvPicPr>
          <p:nvPr/>
        </p:nvPicPr>
        <p:blipFill>
          <a:blip r:embed="rId3">
            <a:extLst>
              <a:ext uri="{28A0092B-C50C-407E-A947-70E740481C1C}">
                <a14:useLocalDpi xmlns:a14="http://schemas.microsoft.com/office/drawing/2010/main" val="0"/>
              </a:ext>
            </a:extLst>
          </a:blip>
          <a:srcRect l="28738"/>
          <a:stretch>
            <a:fillRect/>
          </a:stretch>
        </p:blipFill>
        <p:spPr bwMode="auto">
          <a:xfrm>
            <a:off x="2627313" y="0"/>
            <a:ext cx="6516687" cy="6858000"/>
          </a:xfrm>
          <a:prstGeom prst="rect">
            <a:avLst/>
          </a:prstGeom>
          <a:noFill/>
          <a:ln>
            <a:noFill/>
          </a:ln>
          <a:effectLst/>
          <a:extLst>
            <a:ext uri="{909E8E84-426E-40DD-AFC4-6F175D3DCCD1}">
              <a14:hiddenFill xmlns:a14="http://schemas.microsoft.com/office/drawing/2010/main">
                <a:blipFill dpi="0" rotWithShape="0">
                  <a:blip/>
                  <a:srcRect l="28738"/>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8435" name="Text Box 2"/>
          <p:cNvSpPr txBox="1">
            <a:spLocks noChangeArrowheads="1"/>
          </p:cNvSpPr>
          <p:nvPr/>
        </p:nvSpPr>
        <p:spPr bwMode="auto">
          <a:xfrm>
            <a:off x="539750" y="620713"/>
            <a:ext cx="4533900" cy="1154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ct val="0"/>
              </a:spcBef>
              <a:buClrTx/>
              <a:buFontTx/>
              <a:buNone/>
            </a:pPr>
            <a:r>
              <a:rPr lang="de-DE" altLang="de-DE" sz="2900" b="1"/>
              <a:t> Kursarten</a:t>
            </a:r>
          </a:p>
        </p:txBody>
      </p:sp>
      <p:sp>
        <p:nvSpPr>
          <p:cNvPr id="18436" name="Text Box 3"/>
          <p:cNvSpPr txBox="1">
            <a:spLocks noChangeArrowheads="1"/>
          </p:cNvSpPr>
          <p:nvPr/>
        </p:nvSpPr>
        <p:spPr bwMode="auto">
          <a:xfrm>
            <a:off x="539750" y="1989138"/>
            <a:ext cx="8280400" cy="424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buClrTx/>
              <a:buFontTx/>
              <a:buNone/>
            </a:pPr>
            <a:r>
              <a:rPr lang="de-DE" altLang="de-DE" u="sng" dirty="0"/>
              <a:t>Kurse auf erhöhtem Anforderungsniveau</a:t>
            </a:r>
          </a:p>
          <a:p>
            <a:pPr eaLnBrk="1" hangingPunct="1">
              <a:spcBef>
                <a:spcPts val="700"/>
              </a:spcBef>
              <a:buFont typeface="Arial" panose="020B0604020202020204" pitchFamily="34" charset="0"/>
              <a:buChar char="•"/>
            </a:pPr>
            <a:r>
              <a:rPr lang="de-DE" altLang="de-DE" sz="2800" dirty="0"/>
              <a:t> drei Fächer mit jeweils 5 Wochenstunden (P1 – P3)</a:t>
            </a:r>
          </a:p>
          <a:p>
            <a:pPr eaLnBrk="1" hangingPunct="1">
              <a:spcBef>
                <a:spcPts val="700"/>
              </a:spcBef>
              <a:buFont typeface="Arial" panose="020B0604020202020204" pitchFamily="34" charset="0"/>
              <a:buChar char="•"/>
            </a:pPr>
            <a:r>
              <a:rPr lang="de-DE" altLang="de-DE" sz="2800" dirty="0"/>
              <a:t> tieferes Eindringen in den Unterrichtsstoff,  </a:t>
            </a:r>
            <a:br>
              <a:rPr lang="de-DE" altLang="de-DE" sz="2800" dirty="0"/>
            </a:br>
            <a:r>
              <a:rPr lang="de-DE" altLang="de-DE" sz="2800" dirty="0"/>
              <a:t>  selbstständigeres Arbeiten</a:t>
            </a:r>
          </a:p>
          <a:p>
            <a:pPr eaLnBrk="1" hangingPunct="1">
              <a:spcBef>
                <a:spcPts val="700"/>
              </a:spcBef>
              <a:buFont typeface="Arial" panose="020B0604020202020204" pitchFamily="34" charset="0"/>
              <a:buChar char="•"/>
            </a:pPr>
            <a:r>
              <a:rPr lang="de-DE" altLang="de-DE" sz="2800" dirty="0"/>
              <a:t> P1 und P2 werden doppelt gewichtet</a:t>
            </a:r>
          </a:p>
          <a:p>
            <a:pPr eaLnBrk="1" hangingPunct="1">
              <a:spcBef>
                <a:spcPts val="700"/>
              </a:spcBef>
              <a:buFont typeface="Arial" panose="020B0604020202020204" pitchFamily="34" charset="0"/>
              <a:buChar char="•"/>
            </a:pPr>
            <a:r>
              <a:rPr lang="de-DE" altLang="de-DE" sz="2800" dirty="0"/>
              <a:t> P3 wird einfach gewichtet</a:t>
            </a:r>
          </a:p>
          <a:p>
            <a:pPr eaLnBrk="1" hangingPunct="1">
              <a:spcBef>
                <a:spcPts val="700"/>
              </a:spcBef>
              <a:buFont typeface="Arial" panose="020B0604020202020204" pitchFamily="34" charset="0"/>
              <a:buChar char="•"/>
            </a:pPr>
            <a:r>
              <a:rPr lang="de-DE" altLang="de-DE" sz="2800" dirty="0"/>
              <a:t> Abiturklausuren ca. 300 min</a:t>
            </a:r>
          </a:p>
          <a:p>
            <a:pPr eaLnBrk="1" hangingPunct="1">
              <a:spcBef>
                <a:spcPts val="700"/>
              </a:spcBef>
              <a:buFont typeface="Arial" panose="020B0604020202020204" pitchFamily="34" charset="0"/>
              <a:buNone/>
            </a:pPr>
            <a:endParaRPr lang="de-DE" altLang="de-DE" sz="28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
          <p:cNvPicPr>
            <a:picLocks noChangeAspect="1" noChangeArrowheads="1"/>
          </p:cNvPicPr>
          <p:nvPr/>
        </p:nvPicPr>
        <p:blipFill>
          <a:blip r:embed="rId3">
            <a:extLst>
              <a:ext uri="{28A0092B-C50C-407E-A947-70E740481C1C}">
                <a14:useLocalDpi xmlns:a14="http://schemas.microsoft.com/office/drawing/2010/main" val="0"/>
              </a:ext>
            </a:extLst>
          </a:blip>
          <a:srcRect l="28738"/>
          <a:stretch>
            <a:fillRect/>
          </a:stretch>
        </p:blipFill>
        <p:spPr bwMode="auto">
          <a:xfrm>
            <a:off x="2627313" y="0"/>
            <a:ext cx="6516687" cy="6858000"/>
          </a:xfrm>
          <a:prstGeom prst="rect">
            <a:avLst/>
          </a:prstGeom>
          <a:noFill/>
          <a:ln>
            <a:noFill/>
          </a:ln>
          <a:effectLst/>
          <a:extLst>
            <a:ext uri="{909E8E84-426E-40DD-AFC4-6F175D3DCCD1}">
              <a14:hiddenFill xmlns:a14="http://schemas.microsoft.com/office/drawing/2010/main">
                <a:blipFill dpi="0" rotWithShape="0">
                  <a:blip/>
                  <a:srcRect l="28738"/>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483" name="Text Box 2"/>
          <p:cNvSpPr txBox="1">
            <a:spLocks noChangeArrowheads="1"/>
          </p:cNvSpPr>
          <p:nvPr/>
        </p:nvSpPr>
        <p:spPr bwMode="auto">
          <a:xfrm>
            <a:off x="539750" y="620713"/>
            <a:ext cx="4533900" cy="1154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algn="ctr" eaLnBrk="1" hangingPunct="1">
              <a:spcBef>
                <a:spcPct val="0"/>
              </a:spcBef>
              <a:buClrTx/>
              <a:buFontTx/>
              <a:buNone/>
            </a:pPr>
            <a:r>
              <a:rPr lang="de-DE" altLang="de-DE" sz="2900" b="1"/>
              <a:t> Kursarten</a:t>
            </a:r>
          </a:p>
        </p:txBody>
      </p:sp>
      <p:sp>
        <p:nvSpPr>
          <p:cNvPr id="20484" name="Text Box 3"/>
          <p:cNvSpPr txBox="1">
            <a:spLocks noChangeArrowheads="1"/>
          </p:cNvSpPr>
          <p:nvPr/>
        </p:nvSpPr>
        <p:spPr bwMode="auto">
          <a:xfrm>
            <a:off x="539750" y="1989138"/>
            <a:ext cx="8280400" cy="424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9pPr>
          </a:lstStyle>
          <a:p>
            <a:pPr eaLnBrk="1" hangingPunct="1">
              <a:buClrTx/>
              <a:buFontTx/>
              <a:buNone/>
            </a:pPr>
            <a:r>
              <a:rPr lang="de-DE" altLang="de-DE" u="sng" dirty="0"/>
              <a:t>Kurse auf grundlegendem Anforderungsniveau</a:t>
            </a:r>
          </a:p>
          <a:p>
            <a:pPr eaLnBrk="1" hangingPunct="1">
              <a:spcBef>
                <a:spcPts val="700"/>
              </a:spcBef>
              <a:buFont typeface="Arial" panose="020B0604020202020204" pitchFamily="34" charset="0"/>
              <a:buChar char="•"/>
            </a:pPr>
            <a:r>
              <a:rPr lang="de-DE" altLang="de-DE" sz="2800" dirty="0"/>
              <a:t> Fächer mit jeweils 3 Wochenstunden</a:t>
            </a:r>
          </a:p>
          <a:p>
            <a:pPr eaLnBrk="1" hangingPunct="1">
              <a:spcBef>
                <a:spcPts val="700"/>
              </a:spcBef>
              <a:buFont typeface="Arial" panose="020B0604020202020204" pitchFamily="34" charset="0"/>
              <a:buChar char="•"/>
            </a:pPr>
            <a:r>
              <a:rPr lang="de-DE" altLang="de-DE" sz="2800" dirty="0"/>
              <a:t> etwas geringerer Stoffumfang </a:t>
            </a:r>
          </a:p>
          <a:p>
            <a:pPr eaLnBrk="1" hangingPunct="1">
              <a:spcBef>
                <a:spcPts val="700"/>
              </a:spcBef>
              <a:buFont typeface="Arial" panose="020B0604020202020204" pitchFamily="34" charset="0"/>
              <a:buChar char="•"/>
            </a:pPr>
            <a:r>
              <a:rPr lang="de-DE" altLang="de-DE" sz="2800" dirty="0"/>
              <a:t> in einem dieser Fächer: schriftliche Abiturprüfung (P4)</a:t>
            </a:r>
          </a:p>
          <a:p>
            <a:pPr eaLnBrk="1" hangingPunct="1">
              <a:spcBef>
                <a:spcPts val="700"/>
              </a:spcBef>
              <a:buFont typeface="Arial" panose="020B0604020202020204" pitchFamily="34" charset="0"/>
              <a:buChar char="•"/>
            </a:pPr>
            <a:r>
              <a:rPr lang="de-DE" altLang="de-DE" sz="2800" dirty="0"/>
              <a:t> in einem dieser Fächer: mündliche Abiturprüfung (P5)</a:t>
            </a:r>
          </a:p>
          <a:p>
            <a:pPr eaLnBrk="1" hangingPunct="1">
              <a:spcBef>
                <a:spcPts val="700"/>
              </a:spcBef>
              <a:buClrTx/>
              <a:buFontTx/>
              <a:buNone/>
            </a:pPr>
            <a:r>
              <a:rPr lang="de-DE" altLang="de-DE" sz="2800" dirty="0"/>
              <a:t>  </a:t>
            </a:r>
          </a:p>
          <a:p>
            <a:pPr eaLnBrk="1" hangingPunct="1">
              <a:spcBef>
                <a:spcPts val="700"/>
              </a:spcBef>
              <a:buFont typeface="Arial" panose="020B0604020202020204" pitchFamily="34" charset="0"/>
              <a:buNone/>
            </a:pPr>
            <a:endParaRPr lang="de-DE" altLang="de-DE" sz="28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8.2|1.4|4.6|2.2|5.2|22|15.5|14.2|16.5"/>
</p:tagLst>
</file>

<file path=ppt/theme/theme1.xml><?xml version="1.0" encoding="utf-8"?>
<a:theme xmlns:a="http://schemas.openxmlformats.org/drawingml/2006/main" name="Office">
  <a:themeElements>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Microsoft YaHei"/>
        <a:cs typeface=""/>
      </a:majorFont>
      <a:minorFont>
        <a:latin typeface="Calibri"/>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de-DE" sz="1800" b="0" i="0" u="none" strike="noStrike" cap="none" normalizeH="0" baseline="0" smtClean="0">
            <a:ln>
              <a:noFill/>
            </a:ln>
            <a:solidFill>
              <a:schemeClr val="bg1"/>
            </a:solidFill>
            <a:effectLst/>
            <a:latin typeface="Calibri" panose="020F0502020204030204" pitchFamily="34" charset="0"/>
            <a:cs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de-DE" sz="1800" b="0" i="0" u="none" strike="noStrike" cap="none" normalizeH="0" baseline="0" smtClean="0">
            <a:ln>
              <a:noFill/>
            </a:ln>
            <a:solidFill>
              <a:schemeClr val="bg1"/>
            </a:solidFill>
            <a:effectLst/>
            <a:latin typeface="Calibri" panose="020F0502020204030204" pitchFamily="34" charset="0"/>
            <a:cs typeface="Arial" panose="020B0604020202020204" pitchFamily="34" charset="0"/>
          </a:defRPr>
        </a:defPPr>
      </a:lstStyle>
    </a:ln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Microsoft YaHei"/>
        <a:cs typeface=""/>
      </a:majorFont>
      <a:minorFont>
        <a:latin typeface="Calibri"/>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de-DE" sz="1800" b="0" i="0" u="none" strike="noStrike" cap="none" normalizeH="0" baseline="0" smtClean="0">
            <a:ln>
              <a:noFill/>
            </a:ln>
            <a:solidFill>
              <a:schemeClr val="bg1"/>
            </a:solidFill>
            <a:effectLst/>
            <a:latin typeface="Calibri" panose="020F0502020204030204" pitchFamily="34" charset="0"/>
            <a:cs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de-DE" sz="1800" b="0" i="0" u="none" strike="noStrike" cap="none" normalizeH="0" baseline="0" smtClean="0">
            <a:ln>
              <a:noFill/>
            </a:ln>
            <a:solidFill>
              <a:schemeClr val="bg1"/>
            </a:solidFill>
            <a:effectLst/>
            <a:latin typeface="Calibri" panose="020F0502020204030204" pitchFamily="34" charset="0"/>
            <a:cs typeface="Arial" panose="020B0604020202020204" pitchFamily="34" charset="0"/>
          </a:defRPr>
        </a:defPPr>
      </a:lstStyle>
    </a:ln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1664</Words>
  <Application>Microsoft Office PowerPoint</Application>
  <PresentationFormat>Bildschirmpräsentation (4:3)</PresentationFormat>
  <Paragraphs>294</Paragraphs>
  <Slides>27</Slides>
  <Notes>26</Notes>
  <HiddenSlides>0</HiddenSlides>
  <MMClips>0</MMClips>
  <ScaleCrop>false</ScaleCrop>
  <HeadingPairs>
    <vt:vector size="8" baseType="variant">
      <vt:variant>
        <vt:lpstr>Verwendete Schriftarten</vt:lpstr>
      </vt:variant>
      <vt:variant>
        <vt:i4>6</vt:i4>
      </vt:variant>
      <vt:variant>
        <vt:lpstr>Design</vt:lpstr>
      </vt:variant>
      <vt:variant>
        <vt:i4>2</vt:i4>
      </vt:variant>
      <vt:variant>
        <vt:lpstr>Eingebettete OLE-Server</vt:lpstr>
      </vt:variant>
      <vt:variant>
        <vt:i4>1</vt:i4>
      </vt:variant>
      <vt:variant>
        <vt:lpstr>Folientitel</vt:lpstr>
      </vt:variant>
      <vt:variant>
        <vt:i4>27</vt:i4>
      </vt:variant>
    </vt:vector>
  </HeadingPairs>
  <TitlesOfParts>
    <vt:vector size="36" baseType="lpstr">
      <vt:lpstr>Arial Unicode MS</vt:lpstr>
      <vt:lpstr>Microsoft YaHei</vt:lpstr>
      <vt:lpstr>Arial</vt:lpstr>
      <vt:lpstr>Calibri</vt:lpstr>
      <vt:lpstr>Times New Roman</vt:lpstr>
      <vt:lpstr>Wingdings</vt:lpstr>
      <vt:lpstr>Office</vt:lpstr>
      <vt:lpstr>Office</vt:lpstr>
      <vt:lpstr>Diagramm</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Wie geht es weiter?</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zimmermann1</dc:creator>
  <cp:lastModifiedBy>Regozijando van Leedvermaak</cp:lastModifiedBy>
  <cp:revision>199</cp:revision>
  <cp:lastPrinted>2015-02-11T09:58:57Z</cp:lastPrinted>
  <dcterms:created xsi:type="dcterms:W3CDTF">2013-01-09T07:02:03Z</dcterms:created>
  <dcterms:modified xsi:type="dcterms:W3CDTF">2024-02-04T11:15:52Z</dcterms:modified>
</cp:coreProperties>
</file>