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F7978-5BC4-A2D5-4089-F0A8F60BB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BA964B-77A0-57FC-C8C2-1F10F3380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84962-7D04-3FAB-CDE0-5FE3286C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FEA0B4-784D-607A-90DE-9E09F7FE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8B2BB-D0B8-B966-8127-B34C050A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1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BA93F-9E74-E316-60BC-97012D11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5A4AF3-6360-5C51-9F0D-43B5158E1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8FA15-B101-43CD-D637-C0CD68FB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D274F-A8E3-33F7-121A-C7A37D24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29CD4B-771C-AD37-5FCA-0FD29F63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1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2901A2-A337-DD94-329D-BFFFC7032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DDA768-66CB-E8AC-2525-A114320E5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972458-BD58-A9D5-4C48-2454786A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11DC5A-89D4-CCC8-29B3-C1DBE69E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AC201-B934-25E2-0192-52A0433C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5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43A7A-106E-C298-D9C7-F9197DBD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58BC82-696D-8D12-EF6A-2F9ADE30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B1F5B-407A-7FFE-89E8-36C7FBA6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6822A-4C64-4EE5-14C4-A13B68EA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EACC82-397D-6A46-035B-35FAB02F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0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1230-B067-1A4F-D2D6-F583627A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9DABA-21BB-5497-1273-9E6A3F086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8AF596-2BDA-5EE8-2268-330215F1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E4D76-F617-5FA2-360E-5474DEFE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EFF19C-162B-59CA-4900-97D8CFA1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52C88-C9DF-9107-569E-877491C1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A69858-A413-3C25-FE7E-E09C64E31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819C6-4497-7397-3115-CA9670ECD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20283B-7B4F-4D3F-C423-ABB6322F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1D9F91-4402-3E6D-5100-364950D2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F52DC9-1BF8-BCEC-AD20-A22003DC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02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7D9DC-201E-FC7F-A475-7279F22D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A28A1C-25ED-F131-FD60-134A5ED63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1FD356-773A-6A33-1BE9-77117055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5B1C78-B140-BA43-1038-B015DDE1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65EC1F-BE26-51A2-2FD5-4F648822A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44988D-BBA1-1377-9922-D6B49DEA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69FBD39-A9FE-108E-8284-17779545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873ADA-FF24-3138-7B57-57ABEFF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F41F8-7C35-3AD3-6F3D-A73B9B23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34F45B-C385-94D6-465B-B570A84C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F24681-0A41-772E-2CF2-450227FE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376AA5-CA73-062E-0E91-032E5B46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5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74B3B1-F588-C8BB-AD1D-96464400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60C5F8-B70D-C5AC-20D5-B3D2F59D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9EB9C-5423-B557-2BBE-E2121838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6F17F-9757-CD18-0402-C066812A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72DCE1-8172-4996-A44F-A408B3DD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812737-5B6C-C7DF-DC44-A027AC12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9D770F-3004-72B1-83E1-A7105620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200769-233B-F476-C396-B7F8081C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12EADF-D604-2573-057E-307B72C2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31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A7878-4AC2-A824-068B-8992C03F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2916D2-7E4C-288B-C665-0B2B66947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CB1433-E032-111B-8EC5-D4788D1A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8ABB29-38B9-B477-D51B-B26D8DBD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5E6CC8-FDD6-0733-02D0-D8CCD7A2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61537F-F2A0-F6C1-2F9C-3E7D107B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24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57FED6-FB7B-718F-3DF9-2F66349B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8C0C74-9C8C-8CE4-5E27-B81B706E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0BCFCE-CA44-403C-4F7D-5E97E01FA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F445-D67D-4CDE-9D2C-876B526A0F7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4E062-40A1-AE24-99BB-9B81FCB50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898B8-8CD8-5750-CE2D-0D765B9C2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F4D94-FEF1-4AF1-A743-B948E6FE94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8FF-63A4-92B2-14A7-5974BC52E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Verkehrsökologie - Auswirkungen des Verkehrs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F68C71-9BD1-A390-EAFD-9585747C0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11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2697A-604E-2D72-8924-041AD778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Schallpegelmessung am Sachsendamm</a:t>
            </a:r>
          </a:p>
        </p:txBody>
      </p:sp>
      <p:pic>
        <p:nvPicPr>
          <p:cNvPr id="7" name="Grafik 6" descr="Ein Bild, das draußen, Kleidung, Person, Baum enthält.&#10;&#10;Automatisch generierte Beschreibung">
            <a:extLst>
              <a:ext uri="{FF2B5EF4-FFF2-40B4-BE49-F238E27FC236}">
                <a16:creationId xmlns:a16="http://schemas.microsoft.com/office/drawing/2014/main" id="{500CDA24-F298-01DF-99D4-EC59D68696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55840" y="2021840"/>
            <a:ext cx="5527040" cy="4145280"/>
          </a:xfrm>
          <a:prstGeom prst="rect">
            <a:avLst/>
          </a:prstGeom>
        </p:spPr>
      </p:pic>
      <p:pic>
        <p:nvPicPr>
          <p:cNvPr id="13" name="Inhaltsplatzhalter 12" descr="Ein Bild, das draußen, Person, Baum, Kleidung enthält.&#10;&#10;Automatisch generierte Beschreibung">
            <a:extLst>
              <a:ext uri="{FF2B5EF4-FFF2-40B4-BE49-F238E27FC236}">
                <a16:creationId xmlns:a16="http://schemas.microsoft.com/office/drawing/2014/main" id="{577366F3-FE99-0975-D572-91F4BC08E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90883" y="2021841"/>
            <a:ext cx="5527041" cy="4145280"/>
          </a:xfrm>
        </p:spPr>
      </p:pic>
      <p:pic>
        <p:nvPicPr>
          <p:cNvPr id="9" name="Grafik 8" descr="Ein Bild, das draußen, Baum, Himmel, Straße enthält.&#10;&#10;Automatisch generierte Beschreibung">
            <a:extLst>
              <a:ext uri="{FF2B5EF4-FFF2-40B4-BE49-F238E27FC236}">
                <a16:creationId xmlns:a16="http://schemas.microsoft.com/office/drawing/2014/main" id="{D3C11B63-9A6A-0CB5-2409-699555348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76601" y="2021840"/>
            <a:ext cx="552704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BCB3-865B-F61E-EC81-ECD71CB1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Lärm und Fahrzeugzählung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6CD21A1-0229-A592-8E1F-FC85CD218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938" y="1878836"/>
            <a:ext cx="5773062" cy="4351338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3A002C-B229-4383-E62F-FF182EA82D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41" y="3429000"/>
            <a:ext cx="6418938" cy="33690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9602DB-B56F-2E19-0E68-B3AE5072F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8" b="97893" l="7589" r="96965">
                        <a14:foregroundMark x1="22934" y1="48084" x2="7251" y2="39655"/>
                        <a14:foregroundMark x1="7251" y1="39655" x2="7757" y2="15900"/>
                        <a14:foregroundMark x1="7757" y1="15900" x2="31366" y2="8429"/>
                        <a14:foregroundMark x1="31366" y1="8429" x2="41653" y2="8429"/>
                        <a14:foregroundMark x1="10961" y1="6897" x2="1012" y2="31418"/>
                        <a14:foregroundMark x1="1012" y1="31418" x2="1686" y2="50958"/>
                        <a14:foregroundMark x1="1686" y1="50958" x2="15008" y2="2299"/>
                        <a14:foregroundMark x1="15008" y1="2299" x2="57167" y2="4598"/>
                        <a14:foregroundMark x1="57167" y1="4598" x2="61551" y2="4598"/>
                        <a14:foregroundMark x1="7589" y1="3831" x2="2698" y2="53065"/>
                        <a14:foregroundMark x1="2698" y1="53065" x2="5734" y2="7088"/>
                        <a14:foregroundMark x1="5734" y1="7088" x2="7757" y2="40230"/>
                        <a14:foregroundMark x1="7757" y1="40230" x2="9781" y2="43870"/>
                        <a14:foregroundMark x1="84823" y1="67241" x2="86341" y2="45019"/>
                        <a14:foregroundMark x1="86341" y1="45019" x2="77234" y2="91762"/>
                        <a14:foregroundMark x1="77234" y1="91762" x2="98651" y2="86207"/>
                        <a14:foregroundMark x1="98651" y1="86207" x2="91906" y2="50575"/>
                        <a14:foregroundMark x1="91906" y1="50575" x2="80270" y2="66092"/>
                        <a14:foregroundMark x1="80270" y1="66092" x2="80270" y2="68008"/>
                        <a14:foregroundMark x1="78078" y1="74521" x2="73187" y2="58429"/>
                        <a14:foregroundMark x1="73187" y1="58429" x2="92749" y2="47318"/>
                        <a14:foregroundMark x1="92749" y1="47318" x2="91062" y2="95019"/>
                        <a14:foregroundMark x1="91062" y1="95019" x2="73356" y2="84483"/>
                        <a14:foregroundMark x1="73356" y1="84483" x2="76560" y2="56513"/>
                        <a14:foregroundMark x1="97133" y1="47318" x2="96121" y2="94444"/>
                        <a14:foregroundMark x1="87352" y1="66284" x2="84317" y2="73946"/>
                        <a14:foregroundMark x1="86678" y1="75670" x2="86003" y2="79885"/>
                        <a14:foregroundMark x1="82968" y1="71073" x2="89713" y2="60920"/>
                        <a14:foregroundMark x1="84486" y1="72797" x2="79595" y2="80843"/>
                        <a14:foregroundMark x1="72007" y1="45977" x2="69646" y2="92146"/>
                        <a14:foregroundMark x1="69646" y1="92146" x2="70489" y2="95211"/>
                        <a14:foregroundMark x1="79089" y1="97893" x2="72175" y2="70307"/>
                        <a14:foregroundMark x1="72175" y1="70307" x2="70995" y2="95211"/>
                        <a14:foregroundMark x1="85835" y1="94061" x2="86678" y2="82567"/>
                        <a14:foregroundMark x1="86678" y1="97126" x2="71332" y2="95402"/>
                        <a14:foregroundMark x1="87858" y1="94061" x2="84317" y2="94444"/>
                        <a14:foregroundMark x1="88870" y1="66284" x2="91062" y2="57854"/>
                        <a14:foregroundMark x1="36931" y1="34100" x2="33052" y2="38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100" y="0"/>
            <a:ext cx="3312236" cy="2915662"/>
          </a:xfrm>
          <a:prstGeom prst="rect">
            <a:avLst/>
          </a:prstGeom>
        </p:spPr>
      </p:pic>
      <p:pic>
        <p:nvPicPr>
          <p:cNvPr id="11" name="Grafik 10" descr="Ein Bild, das Text, Papier, Dokument, Handschrift enthält.&#10;&#10;Automatisch generierte Beschreibung">
            <a:extLst>
              <a:ext uri="{FF2B5EF4-FFF2-40B4-BE49-F238E27FC236}">
                <a16:creationId xmlns:a16="http://schemas.microsoft.com/office/drawing/2014/main" id="{B0E0A387-2F23-9DD0-5BCF-E5DB1694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667" y="1462782"/>
            <a:ext cx="2352842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28BE5-FDFC-DF5F-E855-5832C09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Mobilitätsverhalten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111C56-D862-EFDF-076A-27E108DC2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A7F712-1037-D454-C6BA-07942BC7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1401047"/>
            <a:ext cx="10332720" cy="4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81E0D-37A7-2B55-E146-99E4731B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Lebenswerte Stadt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237E9E-2AAB-4D52-44A9-F16C35F4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007738-FDF6-070C-4FF7-236C882B2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501" y="1690688"/>
            <a:ext cx="6880499" cy="38510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D61D13-10A2-5F7E-3575-D942C852B9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5324474" cy="38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A370-AB61-E28F-DC8B-6FF65B1D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Klimawandel/Stadt der Zukunft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4D5948-2C47-ABFA-D65B-7EED760A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0" y="1736484"/>
            <a:ext cx="5648960" cy="3627996"/>
          </a:xfrm>
          <a:prstGeom prst="rect">
            <a:avLst/>
          </a:prstGeo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28ADFBB3-2471-54C5-9DCC-F63DD7D6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931A2B5-0BBC-0760-EDEA-806BDEC8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489"/>
            <a:ext cx="6543040" cy="48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7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Verkehrsökologie - Auswirkungen des Verkehrs</vt:lpstr>
      <vt:lpstr>Schallpegelmessung am Sachsendamm</vt:lpstr>
      <vt:lpstr>Lärm und Fahrzeugzählung</vt:lpstr>
      <vt:lpstr>Mobilitätsverhalten</vt:lpstr>
      <vt:lpstr>Lebenswerte Stadt</vt:lpstr>
      <vt:lpstr>Klimawandel/Stadt der Zukunft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Auswirkungen des Verkehrs</dc:title>
  <dc:creator>Ole Ahrenhold</dc:creator>
  <cp:lastModifiedBy>Tobias Paetzold</cp:lastModifiedBy>
  <cp:revision>4</cp:revision>
  <dcterms:created xsi:type="dcterms:W3CDTF">2023-06-27T09:21:04Z</dcterms:created>
  <dcterms:modified xsi:type="dcterms:W3CDTF">2023-06-28T10:56:30Z</dcterms:modified>
</cp:coreProperties>
</file>