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3" y="6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88D6C3-1F57-F760-3138-73D2A67ED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E1E3EFA-15E9-CFE3-9015-04C84D62EE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76944A8-4228-A589-F435-8DD809792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8FB5-D6AC-44AD-A2B2-F62E62F4DE1C}" type="datetimeFigureOut">
              <a:rPr lang="en-DE" smtClean="0"/>
              <a:t>06/28/2023</a:t>
            </a:fld>
            <a:endParaRPr lang="en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BAF80FA-0781-30ED-EEEA-253129783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BAE097-716D-5EE4-1B95-0B412D1E4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F7121-EC64-4899-91D8-3808E4A2BD13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448345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E3557E-BEDA-580F-6C30-1B22BB7CA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F30651B-F7D5-B085-A966-DC2A69EC55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6FD0C05-AF1C-1724-4FCE-F15589BBF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8FB5-D6AC-44AD-A2B2-F62E62F4DE1C}" type="datetimeFigureOut">
              <a:rPr lang="en-DE" smtClean="0"/>
              <a:t>06/28/2023</a:t>
            </a:fld>
            <a:endParaRPr lang="en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64DF1EF-F963-C768-AE0D-0EE247165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2721A3B-631B-1D73-9F18-071214CEB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F7121-EC64-4899-91D8-3808E4A2BD13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635706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4261FC5-C191-81C5-EA02-3A0F269942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1241DF1-9E3F-77A0-05AC-CD8B0AB51A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129468B-30A1-5F4C-44FC-AF74E82AC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8FB5-D6AC-44AD-A2B2-F62E62F4DE1C}" type="datetimeFigureOut">
              <a:rPr lang="en-DE" smtClean="0"/>
              <a:t>06/28/2023</a:t>
            </a:fld>
            <a:endParaRPr lang="en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FD00E06-383E-FF47-671F-E137EC3C6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AB84B7C-15B0-F0DA-FEE6-17A134BC3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F7121-EC64-4899-91D8-3808E4A2BD13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575264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2716D3-8805-48D4-48E3-04439DFF1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83C243A-8206-CB15-087D-74315C5729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FF37D13-24C4-D68F-9876-12BC984EC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8FB5-D6AC-44AD-A2B2-F62E62F4DE1C}" type="datetimeFigureOut">
              <a:rPr lang="en-DE" smtClean="0"/>
              <a:t>06/28/2023</a:t>
            </a:fld>
            <a:endParaRPr lang="en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623CAFD-9842-0DF4-2232-92C9225B1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04C6E4C-74B5-3CC2-42C5-797D531B7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F7121-EC64-4899-91D8-3808E4A2BD13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882588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8EF326-52EA-88FA-9E82-0475DDBA7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B2E5020-2736-BBAE-07A8-E0012C905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2C21CFF-3069-6577-DCE1-EE885A551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8FB5-D6AC-44AD-A2B2-F62E62F4DE1C}" type="datetimeFigureOut">
              <a:rPr lang="en-DE" smtClean="0"/>
              <a:t>06/28/2023</a:t>
            </a:fld>
            <a:endParaRPr lang="en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7238BB5-F704-5252-465F-010680F6F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668B00D-E773-25A4-C974-D113CA0DC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F7121-EC64-4899-91D8-3808E4A2BD13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642588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F2441C-6C89-256E-8BD6-3F1B6B6E0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705A47C-8604-E19A-081B-B60474CCC2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16D5898-F8A8-BED9-9363-B505063FB9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3AE80BE-32F6-5AAE-3491-A81E9096D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8FB5-D6AC-44AD-A2B2-F62E62F4DE1C}" type="datetimeFigureOut">
              <a:rPr lang="en-DE" smtClean="0"/>
              <a:t>06/28/2023</a:t>
            </a:fld>
            <a:endParaRPr lang="en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DD3B64E-4D53-70EA-ED93-9FDCA58D1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70C7FD1-4F55-665E-7EE5-E4CD8C70E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F7121-EC64-4899-91D8-3808E4A2BD13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826210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CD7732-78CF-CD60-4E83-67BF3C39C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BA1E464-DB18-1FE1-6DA5-9DA94BC5A8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AED91D8-68E8-5B60-FBFE-482A50ED19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16C2393-D069-2201-4150-12E0CF2A69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48952E0-BAE8-5B9E-D7A3-B1EC6F8D5F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DE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D766810-319A-C36B-F2BA-7BF73BA02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8FB5-D6AC-44AD-A2B2-F62E62F4DE1C}" type="datetimeFigureOut">
              <a:rPr lang="en-DE" smtClean="0"/>
              <a:t>06/28/2023</a:t>
            </a:fld>
            <a:endParaRPr lang="en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BB7D78B-2C7E-D1AD-868A-155258259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74F5C86-D36C-C752-745F-1D73A5297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F7121-EC64-4899-91D8-3808E4A2BD13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462464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DDF75B-0E53-CB0F-18B0-E03CA4FA7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41E853F-72B0-F01D-518A-1A6F8FD5E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8FB5-D6AC-44AD-A2B2-F62E62F4DE1C}" type="datetimeFigureOut">
              <a:rPr lang="en-DE" smtClean="0"/>
              <a:t>06/28/2023</a:t>
            </a:fld>
            <a:endParaRPr lang="en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0236BCF-7E5E-B8EE-14C7-4F7D5B0CA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9D04DB0-DE23-720C-D7B0-40DFCF587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F7121-EC64-4899-91D8-3808E4A2BD13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105697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8C25D04-E084-EB6A-7B02-EF2896477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8FB5-D6AC-44AD-A2B2-F62E62F4DE1C}" type="datetimeFigureOut">
              <a:rPr lang="en-DE" smtClean="0"/>
              <a:t>06/28/2023</a:t>
            </a:fld>
            <a:endParaRPr lang="en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5F3635F-A06E-D6C5-AD43-6A2CFB9EF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BCF08AA-6D70-61CC-5AAD-19317A855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F7121-EC64-4899-91D8-3808E4A2BD13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993469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1DD534-43EC-A2FB-BDFA-0FA8A0BEC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5F4815A-53A7-4B0D-6F23-BD9E58ABE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01D397F-3F8B-78E3-D92F-FCBE180A56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A3B0711-4653-FA99-5ADF-792BAC7E4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8FB5-D6AC-44AD-A2B2-F62E62F4DE1C}" type="datetimeFigureOut">
              <a:rPr lang="en-DE" smtClean="0"/>
              <a:t>06/28/2023</a:t>
            </a:fld>
            <a:endParaRPr lang="en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115A632-52DC-40E4-C79B-ABF01FBE8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B4CEA1E-5436-6864-4759-DDECFC463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F7121-EC64-4899-91D8-3808E4A2BD13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132166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EB9F07-2B58-896D-D454-55ACF1782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C5548FA-9917-C41A-AF58-4AF684BD98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2A099D5-0734-D9D1-37EB-74DCECAC1E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87B9332-3284-5BE9-EC6C-35D9EA86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8FB5-D6AC-44AD-A2B2-F62E62F4DE1C}" type="datetimeFigureOut">
              <a:rPr lang="en-DE" smtClean="0"/>
              <a:t>06/28/2023</a:t>
            </a:fld>
            <a:endParaRPr lang="en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1156DC3-A74C-5C39-F2E6-779B146B4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8B027D2-3356-F2F6-94E8-0A8ED2780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F7121-EC64-4899-91D8-3808E4A2BD13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874442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B7B64E0-BE5D-5323-5454-820349723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37FFBF2-253C-9502-0933-F2D5C50243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ACAA9F0-935A-CBF8-ED04-B386B9736F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E8FB5-D6AC-44AD-A2B2-F62E62F4DE1C}" type="datetimeFigureOut">
              <a:rPr lang="en-DE" smtClean="0"/>
              <a:t>06/28/2023</a:t>
            </a:fld>
            <a:endParaRPr lang="en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3203200-BC8E-E091-AEB7-4026F183AB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7C801C2-D4E7-4D91-7239-AB5AC81D8E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F7121-EC64-4899-91D8-3808E4A2BD13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696667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Ein Bild, das Rad, draußen, Person, Landfahrzeug enthält.&#10;&#10;Automatisch generierte Beschreibung">
            <a:extLst>
              <a:ext uri="{FF2B5EF4-FFF2-40B4-BE49-F238E27FC236}">
                <a16:creationId xmlns:a16="http://schemas.microsoft.com/office/drawing/2014/main" id="{2DACEAED-17F3-9CC6-F548-DA48EBFFCC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CB7985C-EE65-744A-5C51-A675DE665A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FFFFFF"/>
                </a:solidFill>
              </a:rPr>
              <a:t>Barrierefreiheit im Verkehr</a:t>
            </a:r>
            <a:endParaRPr lang="en-DE" dirty="0">
              <a:solidFill>
                <a:srgbClr val="FFFFFF"/>
              </a:solidFill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B46598E-9EA7-B149-65EC-5E9852C629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endParaRPr lang="en-D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3240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0098B1-802B-E625-7D53-821DB2F21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Ziel: Inklusion</a:t>
            </a:r>
            <a:endParaRPr lang="en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4ECC0C5-4A91-E869-5DE6-0BCD5A712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0019"/>
            <a:ext cx="10515600" cy="3180721"/>
          </a:xfrm>
        </p:spPr>
        <p:txBody>
          <a:bodyPr/>
          <a:lstStyle/>
          <a:p>
            <a:pPr marL="0" indent="0" algn="ctr">
              <a:buNone/>
            </a:pPr>
            <a:r>
              <a:rPr lang="de-DE" dirty="0"/>
              <a:t>„Gemeinsames Miteinander für alle, ohne auf fremde Hilfe angewiesen zu sein“</a:t>
            </a:r>
            <a:endParaRPr lang="en-DE" dirty="0"/>
          </a:p>
        </p:txBody>
      </p:sp>
      <p:pic>
        <p:nvPicPr>
          <p:cNvPr id="6" name="Grafik 5" descr="Ein Bild, das Kreis, Muster, Grafiken, Design enthält.&#10;&#10;Automatisch generierte Beschreibung">
            <a:extLst>
              <a:ext uri="{FF2B5EF4-FFF2-40B4-BE49-F238E27FC236}">
                <a16:creationId xmlns:a16="http://schemas.microsoft.com/office/drawing/2014/main" id="{8B04CE5B-3D24-ABC4-1833-5B8D00A6F0B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3969" y="3429000"/>
            <a:ext cx="6464062" cy="281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134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2A9BB1-7104-57C2-AF97-426B481D9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Persönliche Erfahrung</a:t>
            </a:r>
            <a:endParaRPr lang="en-DE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98655D1-4E44-7124-281E-3538A207C31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82383" y="2246506"/>
            <a:ext cx="4446533" cy="333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72B449CD-FDE5-1A7E-DD9F-9A3F42215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289593" y="2246503"/>
            <a:ext cx="4446536" cy="333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98FC072C-D5AC-EC63-8D85-9717303D7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52623" y="1690686"/>
            <a:ext cx="2501177" cy="444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765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2C0EE1-3188-1275-7944-CF2FA5A0B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 können wir helfen?</a:t>
            </a:r>
            <a:endParaRPr lang="en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5DF3405-8EE9-74C7-608D-9580392E5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Hilfe anbieten</a:t>
            </a:r>
          </a:p>
          <a:p>
            <a:pPr lvl="1"/>
            <a:r>
              <a:rPr lang="de-DE" dirty="0"/>
              <a:t>Rampen hoch-/runterschieben</a:t>
            </a:r>
          </a:p>
          <a:p>
            <a:pPr lvl="1"/>
            <a:r>
              <a:rPr lang="de-DE" dirty="0"/>
              <a:t>Straßenüberquerung</a:t>
            </a:r>
          </a:p>
          <a:p>
            <a:pPr marL="457200" lvl="1" indent="0">
              <a:buNone/>
            </a:pPr>
            <a:endParaRPr lang="de-DE" dirty="0"/>
          </a:p>
          <a:p>
            <a:r>
              <a:rPr lang="de-DE" dirty="0"/>
              <a:t>Mängelmelder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Beispiel: Schwerhörigkeit</a:t>
            </a:r>
          </a:p>
          <a:p>
            <a:r>
              <a:rPr lang="de-DE" dirty="0"/>
              <a:t>Langsam Reden, Anschauen, Umschreiben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5163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</Words>
  <Application>Microsoft Office PowerPoint</Application>
  <PresentationFormat>Breitbild</PresentationFormat>
  <Paragraphs>14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</vt:lpstr>
      <vt:lpstr>Barrierefreiheit im Verkehr</vt:lpstr>
      <vt:lpstr>Ziel: Inklusion</vt:lpstr>
      <vt:lpstr>Persönliche Erfahrung</vt:lpstr>
      <vt:lpstr>Wie können wir helfen?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Barrierefreiheit im Verkehr</dc:title>
  <dc:creator>Welf Baumann</dc:creator>
  <cp:lastModifiedBy>Tobias Paetzold</cp:lastModifiedBy>
  <cp:revision>5</cp:revision>
  <dcterms:created xsi:type="dcterms:W3CDTF">2023-06-27T09:17:45Z</dcterms:created>
  <dcterms:modified xsi:type="dcterms:W3CDTF">2023-06-28T10:57:14Z</dcterms:modified>
</cp:coreProperties>
</file>