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3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6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13" Type="http://schemas.openxmlformats.org/officeDocument/2006/relationships/slide" Target="../slides/slide16.xml"/><Relationship Id="rId3" Type="http://schemas.openxmlformats.org/officeDocument/2006/relationships/slide" Target="../slides/slide10.xml"/><Relationship Id="rId7" Type="http://schemas.openxmlformats.org/officeDocument/2006/relationships/slide" Target="../slides/slide5.xml"/><Relationship Id="rId12" Type="http://schemas.openxmlformats.org/officeDocument/2006/relationships/slide" Target="../slides/slide15.xml"/><Relationship Id="rId2" Type="http://schemas.openxmlformats.org/officeDocument/2006/relationships/slide" Target="../slides/slide9.xml"/><Relationship Id="rId1" Type="http://schemas.openxmlformats.org/officeDocument/2006/relationships/slide" Target="../slides/slide4.xml"/><Relationship Id="rId6" Type="http://schemas.openxmlformats.org/officeDocument/2006/relationships/slide" Target="../slides/slide6.xml"/><Relationship Id="rId11" Type="http://schemas.openxmlformats.org/officeDocument/2006/relationships/slide" Target="../slides/slide14.xml"/><Relationship Id="rId5" Type="http://schemas.openxmlformats.org/officeDocument/2006/relationships/slide" Target="../slides/slide12.xml"/><Relationship Id="rId10" Type="http://schemas.openxmlformats.org/officeDocument/2006/relationships/slide" Target="../slides/slide13.xml"/><Relationship Id="rId4" Type="http://schemas.openxmlformats.org/officeDocument/2006/relationships/slide" Target="../slides/slide11.xml"/><Relationship Id="rId9" Type="http://schemas.openxmlformats.org/officeDocument/2006/relationships/slide" Target="../slides/slide8.xml"/><Relationship Id="rId14" Type="http://schemas.openxmlformats.org/officeDocument/2006/relationships/slide" Target="../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75F0B-CB79-4C9F-A740-1E7F1AB4DF4D}" type="doc">
      <dgm:prSet loTypeId="urn:microsoft.com/office/officeart/2017/3/layout/DropPinTimeline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F55966F-42C0-4BAD-914E-D3B817491E2F}">
      <dgm:prSet/>
      <dgm:spPr/>
      <dgm:t>
        <a:bodyPr/>
        <a:lstStyle/>
        <a:p>
          <a:pPr>
            <a:defRPr b="1"/>
          </a:pPr>
          <a:r>
            <a:rPr lang="en-US"/>
            <a:t>Lundi</a:t>
          </a:r>
        </a:p>
      </dgm:t>
    </dgm:pt>
    <dgm:pt modelId="{9D8DAE8E-B1E5-462E-AC22-6DB0337224B7}" type="parTrans" cxnId="{B6B864F5-17C7-41D9-BF87-386254B3AE66}">
      <dgm:prSet/>
      <dgm:spPr/>
      <dgm:t>
        <a:bodyPr/>
        <a:lstStyle/>
        <a:p>
          <a:endParaRPr lang="en-US"/>
        </a:p>
      </dgm:t>
    </dgm:pt>
    <dgm:pt modelId="{7C389EBE-DC58-4BA8-899A-D18B9D3CF82B}" type="sibTrans" cxnId="{B6B864F5-17C7-41D9-BF87-386254B3AE66}">
      <dgm:prSet/>
      <dgm:spPr/>
      <dgm:t>
        <a:bodyPr/>
        <a:lstStyle/>
        <a:p>
          <a:endParaRPr lang="en-US"/>
        </a:p>
      </dgm:t>
    </dgm:pt>
    <dgm:pt modelId="{F9A9E85A-1D89-4A38-8402-3B4D5C392977}">
      <dgm:prSet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" action="ppaction://hlinkshowjump?jump=nextslide"/>
            </a:rPr>
            <a:t>Montparnasse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1" action="ppaction://hlinksldjump"/>
            </a:rPr>
            <a:t>Île de la </a:t>
          </a:r>
          <a:r>
            <a:rPr lang="en-US" sz="1600" dirty="0" err="1">
              <a:hlinkClick xmlns:r="http://schemas.openxmlformats.org/officeDocument/2006/relationships" r:id="rId1" action="ppaction://hlinksldjump"/>
            </a:rPr>
            <a:t>Cité</a:t>
          </a:r>
          <a:r>
            <a:rPr lang="en-US" sz="1600" dirty="0">
              <a:hlinkClick xmlns:r="http://schemas.openxmlformats.org/officeDocument/2006/relationships" r:id="rId1" action="ppaction://hlinksldjump"/>
            </a:rPr>
            <a:t> et le Quartier Latin</a:t>
          </a:r>
          <a:endParaRPr lang="en-US" sz="1600" dirty="0"/>
        </a:p>
      </dgm:t>
    </dgm:pt>
    <dgm:pt modelId="{16BD2D0F-85C3-4DDF-BFFC-4239FDAA64E0}" type="parTrans" cxnId="{94EB6243-02A4-4DAB-9849-2CAE515D497A}">
      <dgm:prSet/>
      <dgm:spPr/>
      <dgm:t>
        <a:bodyPr/>
        <a:lstStyle/>
        <a:p>
          <a:endParaRPr lang="en-US"/>
        </a:p>
      </dgm:t>
    </dgm:pt>
    <dgm:pt modelId="{81E6325E-2964-4967-B9EE-0E9DC6D7AFFD}" type="sibTrans" cxnId="{94EB6243-02A4-4DAB-9849-2CAE515D497A}">
      <dgm:prSet/>
      <dgm:spPr/>
      <dgm:t>
        <a:bodyPr/>
        <a:lstStyle/>
        <a:p>
          <a:endParaRPr lang="en-US"/>
        </a:p>
      </dgm:t>
    </dgm:pt>
    <dgm:pt modelId="{9BC66141-5D33-44A3-AFF6-31398D8FD14A}">
      <dgm:prSet/>
      <dgm:spPr/>
      <dgm:t>
        <a:bodyPr/>
        <a:lstStyle/>
        <a:p>
          <a:pPr>
            <a:defRPr b="1"/>
          </a:pPr>
          <a:r>
            <a:rPr lang="en-US"/>
            <a:t>Mardi</a:t>
          </a:r>
        </a:p>
      </dgm:t>
    </dgm:pt>
    <dgm:pt modelId="{7E1C2653-52C0-4FC4-919E-C1A445F67C69}" type="parTrans" cxnId="{00BDEBC3-12D1-49A4-B68F-35F66EF63F57}">
      <dgm:prSet/>
      <dgm:spPr/>
      <dgm:t>
        <a:bodyPr/>
        <a:lstStyle/>
        <a:p>
          <a:endParaRPr lang="en-US"/>
        </a:p>
      </dgm:t>
    </dgm:pt>
    <dgm:pt modelId="{5B3FC7EF-673B-464E-85FA-75D96C012255}" type="sibTrans" cxnId="{00BDEBC3-12D1-49A4-B68F-35F66EF63F57}">
      <dgm:prSet/>
      <dgm:spPr/>
      <dgm:t>
        <a:bodyPr/>
        <a:lstStyle/>
        <a:p>
          <a:endParaRPr lang="en-US"/>
        </a:p>
      </dgm:t>
    </dgm:pt>
    <dgm:pt modelId="{C0086993-FA2E-405C-BB2D-9E272261DA83}">
      <dgm:prSet custT="1"/>
      <dgm:spPr/>
      <dgm:t>
        <a:bodyPr/>
        <a:lstStyle/>
        <a:p>
          <a:r>
            <a:rPr lang="en-US" sz="1600" dirty="0" err="1">
              <a:hlinkClick xmlns:r="http://schemas.openxmlformats.org/officeDocument/2006/relationships" r:id="rId2" action="ppaction://hlinksldjump"/>
            </a:rPr>
            <a:t>Visite</a:t>
          </a:r>
          <a:r>
            <a:rPr lang="en-US" sz="1600" dirty="0">
              <a:hlinkClick xmlns:r="http://schemas.openxmlformats.org/officeDocument/2006/relationships" r:id="rId2" action="ppaction://hlinksldjump"/>
            </a:rPr>
            <a:t> </a:t>
          </a:r>
          <a:r>
            <a:rPr lang="en-US" sz="1600" dirty="0" err="1">
              <a:hlinkClick xmlns:r="http://schemas.openxmlformats.org/officeDocument/2006/relationships" r:id="rId2" action="ppaction://hlinksldjump"/>
            </a:rPr>
            <a:t>guidée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3" action="ppaction://hlinksldjump"/>
            </a:rPr>
            <a:t>Quartier des </a:t>
          </a:r>
          <a:r>
            <a:rPr lang="en-US" sz="1600" dirty="0" err="1">
              <a:hlinkClick xmlns:r="http://schemas.openxmlformats.org/officeDocument/2006/relationships" r:id="rId3" action="ppaction://hlinksldjump"/>
            </a:rPr>
            <a:t>Batignolles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4" action="ppaction://hlinksldjump"/>
            </a:rPr>
            <a:t>Le Libre </a:t>
          </a:r>
          <a:r>
            <a:rPr lang="en-US" sz="1600" dirty="0" err="1">
              <a:hlinkClick xmlns:r="http://schemas.openxmlformats.org/officeDocument/2006/relationships" r:id="rId4" action="ppaction://hlinksldjump"/>
            </a:rPr>
            <a:t>Échange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5" action="ppaction://hlinksldjump"/>
            </a:rPr>
            <a:t>Montmartre</a:t>
          </a:r>
          <a:r>
            <a:rPr lang="en-US" sz="1600" dirty="0"/>
            <a:t>, Marais</a:t>
          </a:r>
        </a:p>
      </dgm:t>
    </dgm:pt>
    <dgm:pt modelId="{B7CBECF1-50F4-4FA8-A8B9-8C910FE05458}" type="parTrans" cxnId="{E5D5DE65-D939-47F5-BB06-C683AD03EB21}">
      <dgm:prSet/>
      <dgm:spPr/>
      <dgm:t>
        <a:bodyPr/>
        <a:lstStyle/>
        <a:p>
          <a:endParaRPr lang="en-US"/>
        </a:p>
      </dgm:t>
    </dgm:pt>
    <dgm:pt modelId="{D4ECFAC8-4E61-42A3-A0A0-9BA83140FE57}" type="sibTrans" cxnId="{E5D5DE65-D939-47F5-BB06-C683AD03EB21}">
      <dgm:prSet/>
      <dgm:spPr/>
      <dgm:t>
        <a:bodyPr/>
        <a:lstStyle/>
        <a:p>
          <a:endParaRPr lang="en-US"/>
        </a:p>
      </dgm:t>
    </dgm:pt>
    <dgm:pt modelId="{3C9F6979-4643-4703-A37C-09A2171C991D}">
      <dgm:prSet/>
      <dgm:spPr/>
      <dgm:t>
        <a:bodyPr/>
        <a:lstStyle/>
        <a:p>
          <a:pPr>
            <a:defRPr b="1"/>
          </a:pPr>
          <a:r>
            <a:rPr lang="en-US"/>
            <a:t>Mercredi</a:t>
          </a:r>
        </a:p>
      </dgm:t>
    </dgm:pt>
    <dgm:pt modelId="{3A788D66-0C74-4719-B656-19F2176D16C4}" type="parTrans" cxnId="{CB88397C-7155-4A9A-AB9D-FA2F5F7A79ED}">
      <dgm:prSet/>
      <dgm:spPr/>
      <dgm:t>
        <a:bodyPr/>
        <a:lstStyle/>
        <a:p>
          <a:endParaRPr lang="en-US"/>
        </a:p>
      </dgm:t>
    </dgm:pt>
    <dgm:pt modelId="{18074088-4243-4410-9AF0-E830E864ED26}" type="sibTrans" cxnId="{CB88397C-7155-4A9A-AB9D-FA2F5F7A79ED}">
      <dgm:prSet/>
      <dgm:spPr/>
      <dgm:t>
        <a:bodyPr/>
        <a:lstStyle/>
        <a:p>
          <a:endParaRPr lang="en-US"/>
        </a:p>
      </dgm:t>
    </dgm:pt>
    <dgm:pt modelId="{652E413C-95A3-4274-95B6-BAD67FCC811F}">
      <dgm:prSet custT="1"/>
      <dgm:spPr/>
      <dgm:t>
        <a:bodyPr/>
        <a:lstStyle/>
        <a:p>
          <a:r>
            <a:rPr lang="en-US" sz="1600" dirty="0" err="1">
              <a:hlinkClick xmlns:r="http://schemas.openxmlformats.org/officeDocument/2006/relationships" r:id="rId6" action="ppaction://hlinksldjump"/>
            </a:rPr>
            <a:t>Musée</a:t>
          </a:r>
          <a:r>
            <a:rPr lang="en-US" sz="1600" dirty="0">
              <a:hlinkClick xmlns:r="http://schemas.openxmlformats.org/officeDocument/2006/relationships" r:id="rId6" action="ppaction://hlinksldjump"/>
            </a:rPr>
            <a:t> du Louvre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7" action="ppaction://hlinksldjump"/>
            </a:rPr>
            <a:t>Le </a:t>
          </a:r>
          <a:r>
            <a:rPr lang="en-US" sz="1600" dirty="0" err="1">
              <a:hlinkClick xmlns:r="http://schemas.openxmlformats.org/officeDocument/2006/relationships" r:id="rId7" action="ppaction://hlinksldjump"/>
            </a:rPr>
            <a:t>musée</a:t>
          </a:r>
          <a:r>
            <a:rPr lang="en-US" sz="1600" dirty="0">
              <a:hlinkClick xmlns:r="http://schemas.openxmlformats.org/officeDocument/2006/relationships" r:id="rId7" action="ppaction://hlinksldjump"/>
            </a:rPr>
            <a:t> d’Orsay</a:t>
          </a:r>
          <a:r>
            <a:rPr lang="en-US" sz="1600" dirty="0"/>
            <a:t>, Marais, </a:t>
          </a:r>
          <a:r>
            <a:rPr lang="en-US" sz="1600" dirty="0">
              <a:hlinkClick xmlns:r="http://schemas.openxmlformats.org/officeDocument/2006/relationships" r:id="rId8" action="ppaction://hlinksldjump"/>
            </a:rPr>
            <a:t>temps libre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9" action="ppaction://hlinksldjump"/>
            </a:rPr>
            <a:t>bateau </a:t>
          </a:r>
          <a:r>
            <a:rPr lang="en-US" sz="1600" dirty="0" err="1">
              <a:hlinkClick xmlns:r="http://schemas.openxmlformats.org/officeDocument/2006/relationships" r:id="rId9" action="ppaction://hlinksldjump"/>
            </a:rPr>
            <a:t>mouche</a:t>
          </a:r>
          <a:endParaRPr lang="en-US" sz="1600" dirty="0"/>
        </a:p>
      </dgm:t>
    </dgm:pt>
    <dgm:pt modelId="{D1B78116-4DC9-4F67-AD6F-1A2C0CA2BB44}" type="parTrans" cxnId="{DE5D0F5B-AEBB-47E9-BF3A-ED29EEC02087}">
      <dgm:prSet/>
      <dgm:spPr/>
      <dgm:t>
        <a:bodyPr/>
        <a:lstStyle/>
        <a:p>
          <a:endParaRPr lang="en-US"/>
        </a:p>
      </dgm:t>
    </dgm:pt>
    <dgm:pt modelId="{F453FA42-2AF4-4F76-B145-D860660720D3}" type="sibTrans" cxnId="{DE5D0F5B-AEBB-47E9-BF3A-ED29EEC02087}">
      <dgm:prSet/>
      <dgm:spPr/>
      <dgm:t>
        <a:bodyPr/>
        <a:lstStyle/>
        <a:p>
          <a:endParaRPr lang="en-US"/>
        </a:p>
      </dgm:t>
    </dgm:pt>
    <dgm:pt modelId="{37441D39-692D-429E-A317-FF0B2B051F5C}">
      <dgm:prSet/>
      <dgm:spPr/>
      <dgm:t>
        <a:bodyPr/>
        <a:lstStyle/>
        <a:p>
          <a:pPr>
            <a:defRPr b="1"/>
          </a:pPr>
          <a:r>
            <a:rPr lang="en-US"/>
            <a:t>Jeudi</a:t>
          </a:r>
        </a:p>
      </dgm:t>
    </dgm:pt>
    <dgm:pt modelId="{FE19A566-2331-4C6D-9732-56A2678B6E7E}" type="parTrans" cxnId="{F0265F41-5EEA-4A6E-A1CA-E0064A7FF0A7}">
      <dgm:prSet/>
      <dgm:spPr/>
      <dgm:t>
        <a:bodyPr/>
        <a:lstStyle/>
        <a:p>
          <a:endParaRPr lang="en-US"/>
        </a:p>
      </dgm:t>
    </dgm:pt>
    <dgm:pt modelId="{17526A99-92F9-45CB-B635-82C1D0198627}" type="sibTrans" cxnId="{F0265F41-5EEA-4A6E-A1CA-E0064A7FF0A7}">
      <dgm:prSet/>
      <dgm:spPr/>
      <dgm:t>
        <a:bodyPr/>
        <a:lstStyle/>
        <a:p>
          <a:endParaRPr lang="en-US"/>
        </a:p>
      </dgm:t>
    </dgm:pt>
    <dgm:pt modelId="{618A14C6-86A5-4E2A-A48D-BEA5E9C4C143}">
      <dgm:prSet custT="1"/>
      <dgm:spPr/>
      <dgm:t>
        <a:bodyPr/>
        <a:lstStyle/>
        <a:p>
          <a:r>
            <a:rPr lang="en-US" sz="1600" dirty="0"/>
            <a:t>Versailles (</a:t>
          </a:r>
          <a:r>
            <a:rPr lang="en-US" sz="1600" dirty="0">
              <a:hlinkClick xmlns:r="http://schemas.openxmlformats.org/officeDocument/2006/relationships" r:id="rId10" action="ppaction://hlinksldjump"/>
            </a:rPr>
            <a:t>le château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11" action="ppaction://hlinksldjump"/>
            </a:rPr>
            <a:t>les </a:t>
          </a:r>
          <a:r>
            <a:rPr lang="en-US" sz="1600" dirty="0" err="1">
              <a:hlinkClick xmlns:r="http://schemas.openxmlformats.org/officeDocument/2006/relationships" r:id="rId11" action="ppaction://hlinksldjump"/>
            </a:rPr>
            <a:t>jardins</a:t>
          </a:r>
          <a:r>
            <a:rPr lang="en-US" sz="1600" dirty="0">
              <a:hlinkClick xmlns:r="http://schemas.openxmlformats.org/officeDocument/2006/relationships" r:id="rId11" action="ppaction://hlinksldjump"/>
            </a:rPr>
            <a:t> </a:t>
          </a:r>
          <a:r>
            <a:rPr lang="en-US" sz="1600" dirty="0" err="1">
              <a:hlinkClick xmlns:r="http://schemas.openxmlformats.org/officeDocument/2006/relationships" r:id="rId11" action="ppaction://hlinksldjump"/>
            </a:rPr>
            <a:t>musicaux</a:t>
          </a:r>
          <a:r>
            <a:rPr lang="en-US" sz="1600" dirty="0"/>
            <a:t>, </a:t>
          </a:r>
          <a:r>
            <a:rPr lang="en-US" sz="1600" dirty="0">
              <a:hlinkClick xmlns:r="http://schemas.openxmlformats.org/officeDocument/2006/relationships" r:id="rId12" action="ppaction://hlinksldjump"/>
            </a:rPr>
            <a:t>le </a:t>
          </a:r>
          <a:r>
            <a:rPr lang="en-US" sz="1600" dirty="0" err="1">
              <a:hlinkClick xmlns:r="http://schemas.openxmlformats.org/officeDocument/2006/relationships" r:id="rId12" action="ppaction://hlinksldjump"/>
            </a:rPr>
            <a:t>hameau</a:t>
          </a:r>
          <a:r>
            <a:rPr lang="en-US" sz="1600" dirty="0">
              <a:hlinkClick xmlns:r="http://schemas.openxmlformats.org/officeDocument/2006/relationships" r:id="rId12" action="ppaction://hlinksldjump"/>
            </a:rPr>
            <a:t> de la Reine</a:t>
          </a:r>
          <a:r>
            <a:rPr lang="en-US" sz="1600" dirty="0"/>
            <a:t>), </a:t>
          </a:r>
          <a:r>
            <a:rPr lang="en-US" sz="1600" dirty="0">
              <a:hlinkClick xmlns:r="http://schemas.openxmlformats.org/officeDocument/2006/relationships" r:id="rId13" action="ppaction://hlinksldjump"/>
            </a:rPr>
            <a:t>Marché des Enfants Rouges</a:t>
          </a:r>
          <a:r>
            <a:rPr lang="en-US" sz="1600" dirty="0"/>
            <a:t>, temps libre, </a:t>
          </a:r>
          <a:r>
            <a:rPr lang="en-US" sz="1600" dirty="0">
              <a:hlinkClick xmlns:r="http://schemas.openxmlformats.org/officeDocument/2006/relationships" r:id="rId14" action="ppaction://hlinksldjump"/>
            </a:rPr>
            <a:t>Place de la </a:t>
          </a:r>
          <a:r>
            <a:rPr lang="en-US" sz="1600" dirty="0" err="1">
              <a:hlinkClick xmlns:r="http://schemas.openxmlformats.org/officeDocument/2006/relationships" r:id="rId14" action="ppaction://hlinksldjump"/>
            </a:rPr>
            <a:t>République</a:t>
          </a:r>
          <a:endParaRPr lang="en-US" sz="1600" dirty="0"/>
        </a:p>
      </dgm:t>
    </dgm:pt>
    <dgm:pt modelId="{807A5003-5509-4BC9-A4F2-EAC55EABF340}" type="parTrans" cxnId="{737028AB-5C19-4F1D-B468-B912426B37BC}">
      <dgm:prSet/>
      <dgm:spPr/>
      <dgm:t>
        <a:bodyPr/>
        <a:lstStyle/>
        <a:p>
          <a:endParaRPr lang="en-US"/>
        </a:p>
      </dgm:t>
    </dgm:pt>
    <dgm:pt modelId="{3EC5221E-8ACB-40F5-ADC0-D939FC4B6630}" type="sibTrans" cxnId="{737028AB-5C19-4F1D-B468-B912426B37BC}">
      <dgm:prSet/>
      <dgm:spPr/>
      <dgm:t>
        <a:bodyPr/>
        <a:lstStyle/>
        <a:p>
          <a:endParaRPr lang="en-US"/>
        </a:p>
      </dgm:t>
    </dgm:pt>
    <dgm:pt modelId="{12FDE1D6-4CCD-43FE-8372-C61740A3EE3E}">
      <dgm:prSet/>
      <dgm:spPr/>
      <dgm:t>
        <a:bodyPr/>
        <a:lstStyle/>
        <a:p>
          <a:pPr>
            <a:defRPr b="1"/>
          </a:pPr>
          <a:r>
            <a:rPr lang="en-US"/>
            <a:t>Vendredi</a:t>
          </a:r>
        </a:p>
      </dgm:t>
    </dgm:pt>
    <dgm:pt modelId="{8EC068B6-E880-455C-9E19-3445F5FB63E7}" type="parTrans" cxnId="{2A65EBF1-6E0A-4C9C-9CF4-C272D9C7A88A}">
      <dgm:prSet/>
      <dgm:spPr/>
      <dgm:t>
        <a:bodyPr/>
        <a:lstStyle/>
        <a:p>
          <a:endParaRPr lang="en-US"/>
        </a:p>
      </dgm:t>
    </dgm:pt>
    <dgm:pt modelId="{E31A45B1-1380-4959-9B3F-CC7ABCDCA475}" type="sibTrans" cxnId="{2A65EBF1-6E0A-4C9C-9CF4-C272D9C7A88A}">
      <dgm:prSet/>
      <dgm:spPr/>
      <dgm:t>
        <a:bodyPr/>
        <a:lstStyle/>
        <a:p>
          <a:endParaRPr lang="en-US"/>
        </a:p>
      </dgm:t>
    </dgm:pt>
    <dgm:pt modelId="{6A7746FA-CCDC-4554-B455-65D09C570A88}">
      <dgm:prSet custT="1"/>
      <dgm:spPr/>
      <dgm:t>
        <a:bodyPr/>
        <a:lstStyle/>
        <a:p>
          <a:r>
            <a:rPr lang="en-US" sz="1600" dirty="0"/>
            <a:t>retour à Brunswick</a:t>
          </a:r>
        </a:p>
      </dgm:t>
    </dgm:pt>
    <dgm:pt modelId="{3E9B231B-0E5C-4CAF-8F0A-B77D12CB0ECE}" type="parTrans" cxnId="{AAC8F66D-D674-44AA-9E9F-EACF75B2FD59}">
      <dgm:prSet/>
      <dgm:spPr/>
      <dgm:t>
        <a:bodyPr/>
        <a:lstStyle/>
        <a:p>
          <a:endParaRPr lang="en-US"/>
        </a:p>
      </dgm:t>
    </dgm:pt>
    <dgm:pt modelId="{9C7D3460-A058-4EA3-8FB4-17FE38E2174D}" type="sibTrans" cxnId="{AAC8F66D-D674-44AA-9E9F-EACF75B2FD59}">
      <dgm:prSet/>
      <dgm:spPr/>
      <dgm:t>
        <a:bodyPr/>
        <a:lstStyle/>
        <a:p>
          <a:endParaRPr lang="en-US"/>
        </a:p>
      </dgm:t>
    </dgm:pt>
    <dgm:pt modelId="{B836321A-60E0-44A9-BA62-371796443A71}" type="pres">
      <dgm:prSet presAssocID="{AF675F0B-CB79-4C9F-A740-1E7F1AB4DF4D}" presName="root" presStyleCnt="0">
        <dgm:presLayoutVars>
          <dgm:chMax/>
          <dgm:chPref/>
          <dgm:animLvl val="lvl"/>
        </dgm:presLayoutVars>
      </dgm:prSet>
      <dgm:spPr/>
    </dgm:pt>
    <dgm:pt modelId="{E8A54B6C-2BB9-436C-9AF7-D806D3BF7560}" type="pres">
      <dgm:prSet presAssocID="{AF675F0B-CB79-4C9F-A740-1E7F1AB4DF4D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06542621-D230-4153-BA55-1259C5BFB4D8}" type="pres">
      <dgm:prSet presAssocID="{AF675F0B-CB79-4C9F-A740-1E7F1AB4DF4D}" presName="nodes" presStyleCnt="0">
        <dgm:presLayoutVars>
          <dgm:chMax/>
          <dgm:chPref/>
          <dgm:animLvl val="lvl"/>
        </dgm:presLayoutVars>
      </dgm:prSet>
      <dgm:spPr/>
    </dgm:pt>
    <dgm:pt modelId="{B4E2A1F0-22AB-43F6-9E3E-036D028D06AD}" type="pres">
      <dgm:prSet presAssocID="{3F55966F-42C0-4BAD-914E-D3B817491E2F}" presName="composite" presStyleCnt="0"/>
      <dgm:spPr/>
    </dgm:pt>
    <dgm:pt modelId="{0A69E388-0BD2-491C-910F-EC5D624477ED}" type="pres">
      <dgm:prSet presAssocID="{3F55966F-42C0-4BAD-914E-D3B817491E2F}" presName="ConnectorPoint" presStyleLbl="lnNode1" presStyleIdx="0" presStyleCnt="5"/>
      <dgm:spPr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72EA8FD-CB4B-4765-9D23-C8A209CB6EDC}" type="pres">
      <dgm:prSet presAssocID="{3F55966F-42C0-4BAD-914E-D3B817491E2F}" presName="DropPinPlaceHolder" presStyleCnt="0"/>
      <dgm:spPr/>
    </dgm:pt>
    <dgm:pt modelId="{4E931798-EF7D-4275-90D2-A2E84D616DE8}" type="pres">
      <dgm:prSet presAssocID="{3F55966F-42C0-4BAD-914E-D3B817491E2F}" presName="DropPin" presStyleLbl="alignNode1" presStyleIdx="0" presStyleCnt="5"/>
      <dgm:spPr/>
    </dgm:pt>
    <dgm:pt modelId="{413C42D2-7FA0-4684-927C-5941C14833B5}" type="pres">
      <dgm:prSet presAssocID="{3F55966F-42C0-4BAD-914E-D3B817491E2F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38A6DD7C-2D09-45FB-8837-355849AF3BD9}" type="pres">
      <dgm:prSet presAssocID="{3F55966F-42C0-4BAD-914E-D3B817491E2F}" presName="L2TextContainer" presStyleLbl="revTx" presStyleIdx="0" presStyleCnt="10">
        <dgm:presLayoutVars>
          <dgm:bulletEnabled val="1"/>
        </dgm:presLayoutVars>
      </dgm:prSet>
      <dgm:spPr/>
    </dgm:pt>
    <dgm:pt modelId="{75B4B322-DF73-4113-AE63-57A04E56164C}" type="pres">
      <dgm:prSet presAssocID="{3F55966F-42C0-4BAD-914E-D3B817491E2F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FC845FA8-B4E9-42C5-A299-690D651225C0}" type="pres">
      <dgm:prSet presAssocID="{3F55966F-42C0-4BAD-914E-D3B817491E2F}" presName="ConnectLine" presStyleLbl="sibTrans1D1" presStyleIdx="0" presStyleCnt="5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F83830F-3E14-4557-97C0-F5BC5168E681}" type="pres">
      <dgm:prSet presAssocID="{3F55966F-42C0-4BAD-914E-D3B817491E2F}" presName="EmptyPlaceHolder" presStyleCnt="0"/>
      <dgm:spPr/>
    </dgm:pt>
    <dgm:pt modelId="{3A283376-D5AF-4F92-8BAA-CC3AE9103E9B}" type="pres">
      <dgm:prSet presAssocID="{7C389EBE-DC58-4BA8-899A-D18B9D3CF82B}" presName="spaceBetweenRectangles" presStyleCnt="0"/>
      <dgm:spPr/>
    </dgm:pt>
    <dgm:pt modelId="{5AD11644-2BB8-474B-B321-B74AC24066C0}" type="pres">
      <dgm:prSet presAssocID="{9BC66141-5D33-44A3-AFF6-31398D8FD14A}" presName="composite" presStyleCnt="0"/>
      <dgm:spPr/>
    </dgm:pt>
    <dgm:pt modelId="{31993804-58D2-43DB-AC57-F6C2115B281B}" type="pres">
      <dgm:prSet presAssocID="{9BC66141-5D33-44A3-AFF6-31398D8FD14A}" presName="ConnectorPoint" presStyleLbl="lnNode1" presStyleIdx="1" presStyleCnt="5"/>
      <dgm:spPr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F5DA513-D19E-4F94-8B6C-5CE334BD47E6}" type="pres">
      <dgm:prSet presAssocID="{9BC66141-5D33-44A3-AFF6-31398D8FD14A}" presName="DropPinPlaceHolder" presStyleCnt="0"/>
      <dgm:spPr/>
    </dgm:pt>
    <dgm:pt modelId="{E5B51A15-7380-4921-A5D8-96235D6E33F5}" type="pres">
      <dgm:prSet presAssocID="{9BC66141-5D33-44A3-AFF6-31398D8FD14A}" presName="DropPin" presStyleLbl="alignNode1" presStyleIdx="1" presStyleCnt="5"/>
      <dgm:spPr/>
    </dgm:pt>
    <dgm:pt modelId="{95791EC3-C73E-4B17-AAEA-1F6E2D36AD08}" type="pres">
      <dgm:prSet presAssocID="{9BC66141-5D33-44A3-AFF6-31398D8FD14A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D5B07632-D8FA-4855-A5B2-B4FE504CF845}" type="pres">
      <dgm:prSet presAssocID="{9BC66141-5D33-44A3-AFF6-31398D8FD14A}" presName="L2TextContainer" presStyleLbl="revTx" presStyleIdx="2" presStyleCnt="10">
        <dgm:presLayoutVars>
          <dgm:bulletEnabled val="1"/>
        </dgm:presLayoutVars>
      </dgm:prSet>
      <dgm:spPr/>
    </dgm:pt>
    <dgm:pt modelId="{948BB426-1BB6-4DD0-9B57-C5EB8F3A3655}" type="pres">
      <dgm:prSet presAssocID="{9BC66141-5D33-44A3-AFF6-31398D8FD14A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14A48481-F789-438C-8ECB-2D0F31545A58}" type="pres">
      <dgm:prSet presAssocID="{9BC66141-5D33-44A3-AFF6-31398D8FD14A}" presName="ConnectLine" presStyleLbl="sibTrans1D1" presStyleIdx="1" presStyleCnt="5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9EEF173-56C1-4473-9B81-C38548590A43}" type="pres">
      <dgm:prSet presAssocID="{9BC66141-5D33-44A3-AFF6-31398D8FD14A}" presName="EmptyPlaceHolder" presStyleCnt="0"/>
      <dgm:spPr/>
    </dgm:pt>
    <dgm:pt modelId="{D07716D8-5D57-4990-8A6E-40D322D615CB}" type="pres">
      <dgm:prSet presAssocID="{5B3FC7EF-673B-464E-85FA-75D96C012255}" presName="spaceBetweenRectangles" presStyleCnt="0"/>
      <dgm:spPr/>
    </dgm:pt>
    <dgm:pt modelId="{6F6B1FB3-6C61-49D4-9DE9-DDCEC1C21C33}" type="pres">
      <dgm:prSet presAssocID="{3C9F6979-4643-4703-A37C-09A2171C991D}" presName="composite" presStyleCnt="0"/>
      <dgm:spPr/>
    </dgm:pt>
    <dgm:pt modelId="{70763692-2C40-479B-99E8-1623D5502C2F}" type="pres">
      <dgm:prSet presAssocID="{3C9F6979-4643-4703-A37C-09A2171C991D}" presName="ConnectorPoint" presStyleLbl="lnNode1" presStyleIdx="2" presStyleCnt="5"/>
      <dgm:spPr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81F7D08-8944-45C2-99F0-7D3A20E17735}" type="pres">
      <dgm:prSet presAssocID="{3C9F6979-4643-4703-A37C-09A2171C991D}" presName="DropPinPlaceHolder" presStyleCnt="0"/>
      <dgm:spPr/>
    </dgm:pt>
    <dgm:pt modelId="{F1E8B989-F014-40C2-968C-605C0727EC4A}" type="pres">
      <dgm:prSet presAssocID="{3C9F6979-4643-4703-A37C-09A2171C991D}" presName="DropPin" presStyleLbl="alignNode1" presStyleIdx="2" presStyleCnt="5"/>
      <dgm:spPr/>
    </dgm:pt>
    <dgm:pt modelId="{3F415122-C5E9-4F17-A82B-1AA74DBD90BA}" type="pres">
      <dgm:prSet presAssocID="{3C9F6979-4643-4703-A37C-09A2171C991D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7F8679A2-78E4-47BE-A08D-42D6429070E6}" type="pres">
      <dgm:prSet presAssocID="{3C9F6979-4643-4703-A37C-09A2171C991D}" presName="L2TextContainer" presStyleLbl="revTx" presStyleIdx="4" presStyleCnt="10">
        <dgm:presLayoutVars>
          <dgm:bulletEnabled val="1"/>
        </dgm:presLayoutVars>
      </dgm:prSet>
      <dgm:spPr/>
    </dgm:pt>
    <dgm:pt modelId="{A5B9C51F-A6D8-4B97-9002-F69E5B33B76D}" type="pres">
      <dgm:prSet presAssocID="{3C9F6979-4643-4703-A37C-09A2171C991D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74899480-A189-43AB-8978-DC45E6BB0C70}" type="pres">
      <dgm:prSet presAssocID="{3C9F6979-4643-4703-A37C-09A2171C991D}" presName="ConnectLine" presStyleLbl="sibTrans1D1" presStyleIdx="2" presStyleCnt="5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2538F81-B87A-46FF-A122-8D6AD5785A38}" type="pres">
      <dgm:prSet presAssocID="{3C9F6979-4643-4703-A37C-09A2171C991D}" presName="EmptyPlaceHolder" presStyleCnt="0"/>
      <dgm:spPr/>
    </dgm:pt>
    <dgm:pt modelId="{48368B6E-B3C3-4092-9371-B84E97032472}" type="pres">
      <dgm:prSet presAssocID="{18074088-4243-4410-9AF0-E830E864ED26}" presName="spaceBetweenRectangles" presStyleCnt="0"/>
      <dgm:spPr/>
    </dgm:pt>
    <dgm:pt modelId="{D428AE4A-5ACA-461F-96EE-78D1A579851D}" type="pres">
      <dgm:prSet presAssocID="{37441D39-692D-429E-A317-FF0B2B051F5C}" presName="composite" presStyleCnt="0"/>
      <dgm:spPr/>
    </dgm:pt>
    <dgm:pt modelId="{1FB26E76-34F4-4FE7-937F-C978828CCCA2}" type="pres">
      <dgm:prSet presAssocID="{37441D39-692D-429E-A317-FF0B2B051F5C}" presName="ConnectorPoint" presStyleLbl="lnNode1" presStyleIdx="3" presStyleCnt="5"/>
      <dgm:spPr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AD168A8-7BAF-472C-A660-12BD32D8B3E0}" type="pres">
      <dgm:prSet presAssocID="{37441D39-692D-429E-A317-FF0B2B051F5C}" presName="DropPinPlaceHolder" presStyleCnt="0"/>
      <dgm:spPr/>
    </dgm:pt>
    <dgm:pt modelId="{CA9B42D5-5FF5-4E79-85C0-0B404B0F47E1}" type="pres">
      <dgm:prSet presAssocID="{37441D39-692D-429E-A317-FF0B2B051F5C}" presName="DropPin" presStyleLbl="alignNode1" presStyleIdx="3" presStyleCnt="5"/>
      <dgm:spPr/>
    </dgm:pt>
    <dgm:pt modelId="{CFB63CFF-7F58-4255-A1FA-EB8457C3564B}" type="pres">
      <dgm:prSet presAssocID="{37441D39-692D-429E-A317-FF0B2B051F5C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FF564425-FC12-429A-A0CA-38C9225F9F33}" type="pres">
      <dgm:prSet presAssocID="{37441D39-692D-429E-A317-FF0B2B051F5C}" presName="L2TextContainer" presStyleLbl="revTx" presStyleIdx="6" presStyleCnt="10">
        <dgm:presLayoutVars>
          <dgm:bulletEnabled val="1"/>
        </dgm:presLayoutVars>
      </dgm:prSet>
      <dgm:spPr/>
    </dgm:pt>
    <dgm:pt modelId="{D6CA0F17-04B3-4F80-9357-9AA9D10CA6F2}" type="pres">
      <dgm:prSet presAssocID="{37441D39-692D-429E-A317-FF0B2B051F5C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B7117984-90FD-4026-B9E2-CF380C2126CC}" type="pres">
      <dgm:prSet presAssocID="{37441D39-692D-429E-A317-FF0B2B051F5C}" presName="ConnectLine" presStyleLbl="sibTrans1D1" presStyleIdx="3" presStyleCnt="5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48D0845-E99D-4795-84A1-387A65EEB9F2}" type="pres">
      <dgm:prSet presAssocID="{37441D39-692D-429E-A317-FF0B2B051F5C}" presName="EmptyPlaceHolder" presStyleCnt="0"/>
      <dgm:spPr/>
    </dgm:pt>
    <dgm:pt modelId="{2384DC9C-A2DC-41BB-B3AA-FC0C5323AA12}" type="pres">
      <dgm:prSet presAssocID="{17526A99-92F9-45CB-B635-82C1D0198627}" presName="spaceBetweenRectangles" presStyleCnt="0"/>
      <dgm:spPr/>
    </dgm:pt>
    <dgm:pt modelId="{4B7CAACD-F915-43E8-9C4A-932D5612E2BE}" type="pres">
      <dgm:prSet presAssocID="{12FDE1D6-4CCD-43FE-8372-C61740A3EE3E}" presName="composite" presStyleCnt="0"/>
      <dgm:spPr/>
    </dgm:pt>
    <dgm:pt modelId="{A0637483-B257-4DC1-B200-CE52CB1D1EB9}" type="pres">
      <dgm:prSet presAssocID="{12FDE1D6-4CCD-43FE-8372-C61740A3EE3E}" presName="ConnectorPoint" presStyleLbl="lnNode1" presStyleIdx="4" presStyleCnt="5"/>
      <dgm:spPr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9EB7C3C-7335-4359-A321-940E17266F06}" type="pres">
      <dgm:prSet presAssocID="{12FDE1D6-4CCD-43FE-8372-C61740A3EE3E}" presName="DropPinPlaceHolder" presStyleCnt="0"/>
      <dgm:spPr/>
    </dgm:pt>
    <dgm:pt modelId="{F992C6AD-1765-4D14-B928-BB019C482AFD}" type="pres">
      <dgm:prSet presAssocID="{12FDE1D6-4CCD-43FE-8372-C61740A3EE3E}" presName="DropPin" presStyleLbl="alignNode1" presStyleIdx="4" presStyleCnt="5"/>
      <dgm:spPr/>
    </dgm:pt>
    <dgm:pt modelId="{CAD517DB-8873-45E0-920F-791E608F937D}" type="pres">
      <dgm:prSet presAssocID="{12FDE1D6-4CCD-43FE-8372-C61740A3EE3E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DA3114BA-E24F-41C8-AB1F-F1DA1CB5F3A9}" type="pres">
      <dgm:prSet presAssocID="{12FDE1D6-4CCD-43FE-8372-C61740A3EE3E}" presName="L2TextContainer" presStyleLbl="revTx" presStyleIdx="8" presStyleCnt="10">
        <dgm:presLayoutVars>
          <dgm:bulletEnabled val="1"/>
        </dgm:presLayoutVars>
      </dgm:prSet>
      <dgm:spPr/>
    </dgm:pt>
    <dgm:pt modelId="{E8172338-067E-43C6-9060-2F3A44EA7488}" type="pres">
      <dgm:prSet presAssocID="{12FDE1D6-4CCD-43FE-8372-C61740A3EE3E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5A8166ED-00AB-4613-9946-E3166FE9D5A7}" type="pres">
      <dgm:prSet presAssocID="{12FDE1D6-4CCD-43FE-8372-C61740A3EE3E}" presName="ConnectLine" presStyleLbl="sibTrans1D1" presStyleIdx="4" presStyleCnt="5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1A28343-A668-4C01-B666-0D35866C38E1}" type="pres">
      <dgm:prSet presAssocID="{12FDE1D6-4CCD-43FE-8372-C61740A3EE3E}" presName="EmptyPlaceHolder" presStyleCnt="0"/>
      <dgm:spPr/>
    </dgm:pt>
  </dgm:ptLst>
  <dgm:cxnLst>
    <dgm:cxn modelId="{9B54F201-171B-4633-8A9A-87171F62588D}" type="presOf" srcId="{37441D39-692D-429E-A317-FF0B2B051F5C}" destId="{D6CA0F17-04B3-4F80-9357-9AA9D10CA6F2}" srcOrd="0" destOrd="0" presId="urn:microsoft.com/office/officeart/2017/3/layout/DropPinTimeline"/>
    <dgm:cxn modelId="{B6A4860C-5B47-4271-BE81-38083CD6B294}" type="presOf" srcId="{9BC66141-5D33-44A3-AFF6-31398D8FD14A}" destId="{948BB426-1BB6-4DD0-9B57-C5EB8F3A3655}" srcOrd="0" destOrd="0" presId="urn:microsoft.com/office/officeart/2017/3/layout/DropPinTimeline"/>
    <dgm:cxn modelId="{183E682B-BC6A-4E08-87B4-475B64462284}" type="presOf" srcId="{3C9F6979-4643-4703-A37C-09A2171C991D}" destId="{A5B9C51F-A6D8-4B97-9002-F69E5B33B76D}" srcOrd="0" destOrd="0" presId="urn:microsoft.com/office/officeart/2017/3/layout/DropPinTimeline"/>
    <dgm:cxn modelId="{DE5D0F5B-AEBB-47E9-BF3A-ED29EEC02087}" srcId="{3C9F6979-4643-4703-A37C-09A2171C991D}" destId="{652E413C-95A3-4274-95B6-BAD67FCC811F}" srcOrd="0" destOrd="0" parTransId="{D1B78116-4DC9-4F67-AD6F-1A2C0CA2BB44}" sibTransId="{F453FA42-2AF4-4F76-B145-D860660720D3}"/>
    <dgm:cxn modelId="{F0265F41-5EEA-4A6E-A1CA-E0064A7FF0A7}" srcId="{AF675F0B-CB79-4C9F-A740-1E7F1AB4DF4D}" destId="{37441D39-692D-429E-A317-FF0B2B051F5C}" srcOrd="3" destOrd="0" parTransId="{FE19A566-2331-4C6D-9732-56A2678B6E7E}" sibTransId="{17526A99-92F9-45CB-B635-82C1D0198627}"/>
    <dgm:cxn modelId="{94EB6243-02A4-4DAB-9849-2CAE515D497A}" srcId="{3F55966F-42C0-4BAD-914E-D3B817491E2F}" destId="{F9A9E85A-1D89-4A38-8402-3B4D5C392977}" srcOrd="0" destOrd="0" parTransId="{16BD2D0F-85C3-4DDF-BFFC-4239FDAA64E0}" sibTransId="{81E6325E-2964-4967-B9EE-0E9DC6D7AFFD}"/>
    <dgm:cxn modelId="{E5D5DE65-D939-47F5-BB06-C683AD03EB21}" srcId="{9BC66141-5D33-44A3-AFF6-31398D8FD14A}" destId="{C0086993-FA2E-405C-BB2D-9E272261DA83}" srcOrd="0" destOrd="0" parTransId="{B7CBECF1-50F4-4FA8-A8B9-8C910FE05458}" sibTransId="{D4ECFAC8-4E61-42A3-A0A0-9BA83140FE57}"/>
    <dgm:cxn modelId="{AAC8F66D-D674-44AA-9E9F-EACF75B2FD59}" srcId="{12FDE1D6-4CCD-43FE-8372-C61740A3EE3E}" destId="{6A7746FA-CCDC-4554-B455-65D09C570A88}" srcOrd="0" destOrd="0" parTransId="{3E9B231B-0E5C-4CAF-8F0A-B77D12CB0ECE}" sibTransId="{9C7D3460-A058-4EA3-8FB4-17FE38E2174D}"/>
    <dgm:cxn modelId="{459A0474-E4DB-45A3-A522-DD5E7920EED1}" type="presOf" srcId="{C0086993-FA2E-405C-BB2D-9E272261DA83}" destId="{D5B07632-D8FA-4855-A5B2-B4FE504CF845}" srcOrd="0" destOrd="0" presId="urn:microsoft.com/office/officeart/2017/3/layout/DropPinTimeline"/>
    <dgm:cxn modelId="{F4774556-C1FE-464A-BDD1-70659F86FCDD}" type="presOf" srcId="{3F55966F-42C0-4BAD-914E-D3B817491E2F}" destId="{75B4B322-DF73-4113-AE63-57A04E56164C}" srcOrd="0" destOrd="0" presId="urn:microsoft.com/office/officeart/2017/3/layout/DropPinTimeline"/>
    <dgm:cxn modelId="{4EF35079-47A1-43CE-9607-00C72AD0514B}" type="presOf" srcId="{6A7746FA-CCDC-4554-B455-65D09C570A88}" destId="{DA3114BA-E24F-41C8-AB1F-F1DA1CB5F3A9}" srcOrd="0" destOrd="0" presId="urn:microsoft.com/office/officeart/2017/3/layout/DropPinTimeline"/>
    <dgm:cxn modelId="{CB88397C-7155-4A9A-AB9D-FA2F5F7A79ED}" srcId="{AF675F0B-CB79-4C9F-A740-1E7F1AB4DF4D}" destId="{3C9F6979-4643-4703-A37C-09A2171C991D}" srcOrd="2" destOrd="0" parTransId="{3A788D66-0C74-4719-B656-19F2176D16C4}" sibTransId="{18074088-4243-4410-9AF0-E830E864ED26}"/>
    <dgm:cxn modelId="{DB605988-C42C-4766-9C74-24DA7931B157}" type="presOf" srcId="{12FDE1D6-4CCD-43FE-8372-C61740A3EE3E}" destId="{E8172338-067E-43C6-9060-2F3A44EA7488}" srcOrd="0" destOrd="0" presId="urn:microsoft.com/office/officeart/2017/3/layout/DropPinTimeline"/>
    <dgm:cxn modelId="{8AC4E891-CD4E-4E81-B0AD-0653B5DA1E6C}" type="presOf" srcId="{618A14C6-86A5-4E2A-A48D-BEA5E9C4C143}" destId="{FF564425-FC12-429A-A0CA-38C9225F9F33}" srcOrd="0" destOrd="0" presId="urn:microsoft.com/office/officeart/2017/3/layout/DropPinTimeline"/>
    <dgm:cxn modelId="{10DAA0A2-A567-4754-BAD9-ECC2BB2AB305}" type="presOf" srcId="{F9A9E85A-1D89-4A38-8402-3B4D5C392977}" destId="{38A6DD7C-2D09-45FB-8837-355849AF3BD9}" srcOrd="0" destOrd="0" presId="urn:microsoft.com/office/officeart/2017/3/layout/DropPinTimeline"/>
    <dgm:cxn modelId="{737028AB-5C19-4F1D-B468-B912426B37BC}" srcId="{37441D39-692D-429E-A317-FF0B2B051F5C}" destId="{618A14C6-86A5-4E2A-A48D-BEA5E9C4C143}" srcOrd="0" destOrd="0" parTransId="{807A5003-5509-4BC9-A4F2-EAC55EABF340}" sibTransId="{3EC5221E-8ACB-40F5-ADC0-D939FC4B6630}"/>
    <dgm:cxn modelId="{B7ABA7BC-3BC4-4524-8103-5C82E65EF734}" type="presOf" srcId="{652E413C-95A3-4274-95B6-BAD67FCC811F}" destId="{7F8679A2-78E4-47BE-A08D-42D6429070E6}" srcOrd="0" destOrd="0" presId="urn:microsoft.com/office/officeart/2017/3/layout/DropPinTimeline"/>
    <dgm:cxn modelId="{00BDEBC3-12D1-49A4-B68F-35F66EF63F57}" srcId="{AF675F0B-CB79-4C9F-A740-1E7F1AB4DF4D}" destId="{9BC66141-5D33-44A3-AFF6-31398D8FD14A}" srcOrd="1" destOrd="0" parTransId="{7E1C2653-52C0-4FC4-919E-C1A445F67C69}" sibTransId="{5B3FC7EF-673B-464E-85FA-75D96C012255}"/>
    <dgm:cxn modelId="{47A480D4-FA6C-4DD3-BC42-6A8B48EE31EA}" type="presOf" srcId="{AF675F0B-CB79-4C9F-A740-1E7F1AB4DF4D}" destId="{B836321A-60E0-44A9-BA62-371796443A71}" srcOrd="0" destOrd="0" presId="urn:microsoft.com/office/officeart/2017/3/layout/DropPinTimeline"/>
    <dgm:cxn modelId="{2A65EBF1-6E0A-4C9C-9CF4-C272D9C7A88A}" srcId="{AF675F0B-CB79-4C9F-A740-1E7F1AB4DF4D}" destId="{12FDE1D6-4CCD-43FE-8372-C61740A3EE3E}" srcOrd="4" destOrd="0" parTransId="{8EC068B6-E880-455C-9E19-3445F5FB63E7}" sibTransId="{E31A45B1-1380-4959-9B3F-CC7ABCDCA475}"/>
    <dgm:cxn modelId="{B6B864F5-17C7-41D9-BF87-386254B3AE66}" srcId="{AF675F0B-CB79-4C9F-A740-1E7F1AB4DF4D}" destId="{3F55966F-42C0-4BAD-914E-D3B817491E2F}" srcOrd="0" destOrd="0" parTransId="{9D8DAE8E-B1E5-462E-AC22-6DB0337224B7}" sibTransId="{7C389EBE-DC58-4BA8-899A-D18B9D3CF82B}"/>
    <dgm:cxn modelId="{A6560E43-87EE-412E-B176-D9DCC086F4CD}" type="presParOf" srcId="{B836321A-60E0-44A9-BA62-371796443A71}" destId="{E8A54B6C-2BB9-436C-9AF7-D806D3BF7560}" srcOrd="0" destOrd="0" presId="urn:microsoft.com/office/officeart/2017/3/layout/DropPinTimeline"/>
    <dgm:cxn modelId="{AEAFFF4B-F660-4C49-9B1E-5E1243981F7C}" type="presParOf" srcId="{B836321A-60E0-44A9-BA62-371796443A71}" destId="{06542621-D230-4153-BA55-1259C5BFB4D8}" srcOrd="1" destOrd="0" presId="urn:microsoft.com/office/officeart/2017/3/layout/DropPinTimeline"/>
    <dgm:cxn modelId="{0847F180-DCDE-4C82-AC37-2B4F1D4C6ECD}" type="presParOf" srcId="{06542621-D230-4153-BA55-1259C5BFB4D8}" destId="{B4E2A1F0-22AB-43F6-9E3E-036D028D06AD}" srcOrd="0" destOrd="0" presId="urn:microsoft.com/office/officeart/2017/3/layout/DropPinTimeline"/>
    <dgm:cxn modelId="{A32A18AF-A41D-4C19-83D0-3A5E8D8928C8}" type="presParOf" srcId="{B4E2A1F0-22AB-43F6-9E3E-036D028D06AD}" destId="{0A69E388-0BD2-491C-910F-EC5D624477ED}" srcOrd="0" destOrd="0" presId="urn:microsoft.com/office/officeart/2017/3/layout/DropPinTimeline"/>
    <dgm:cxn modelId="{5D6A2845-64D2-4458-93E0-8981F95F2614}" type="presParOf" srcId="{B4E2A1F0-22AB-43F6-9E3E-036D028D06AD}" destId="{272EA8FD-CB4B-4765-9D23-C8A209CB6EDC}" srcOrd="1" destOrd="0" presId="urn:microsoft.com/office/officeart/2017/3/layout/DropPinTimeline"/>
    <dgm:cxn modelId="{6684F1FE-C69B-4D44-A5F4-EE2387FB28E8}" type="presParOf" srcId="{272EA8FD-CB4B-4765-9D23-C8A209CB6EDC}" destId="{4E931798-EF7D-4275-90D2-A2E84D616DE8}" srcOrd="0" destOrd="0" presId="urn:microsoft.com/office/officeart/2017/3/layout/DropPinTimeline"/>
    <dgm:cxn modelId="{CE283D50-9790-47A5-8376-BBB82F3BDC0A}" type="presParOf" srcId="{272EA8FD-CB4B-4765-9D23-C8A209CB6EDC}" destId="{413C42D2-7FA0-4684-927C-5941C14833B5}" srcOrd="1" destOrd="0" presId="urn:microsoft.com/office/officeart/2017/3/layout/DropPinTimeline"/>
    <dgm:cxn modelId="{90A59138-32D2-47AB-B5D5-B9E03C29671E}" type="presParOf" srcId="{B4E2A1F0-22AB-43F6-9E3E-036D028D06AD}" destId="{38A6DD7C-2D09-45FB-8837-355849AF3BD9}" srcOrd="2" destOrd="0" presId="urn:microsoft.com/office/officeart/2017/3/layout/DropPinTimeline"/>
    <dgm:cxn modelId="{E05A2ADB-996C-4B4E-8998-446E0D7B4402}" type="presParOf" srcId="{B4E2A1F0-22AB-43F6-9E3E-036D028D06AD}" destId="{75B4B322-DF73-4113-AE63-57A04E56164C}" srcOrd="3" destOrd="0" presId="urn:microsoft.com/office/officeart/2017/3/layout/DropPinTimeline"/>
    <dgm:cxn modelId="{56D14C70-4BCB-44C1-8468-422C350EA0C1}" type="presParOf" srcId="{B4E2A1F0-22AB-43F6-9E3E-036D028D06AD}" destId="{FC845FA8-B4E9-42C5-A299-690D651225C0}" srcOrd="4" destOrd="0" presId="urn:microsoft.com/office/officeart/2017/3/layout/DropPinTimeline"/>
    <dgm:cxn modelId="{3E44F1D0-F316-4E78-AC83-C06C7536D678}" type="presParOf" srcId="{B4E2A1F0-22AB-43F6-9E3E-036D028D06AD}" destId="{FF83830F-3E14-4557-97C0-F5BC5168E681}" srcOrd="5" destOrd="0" presId="urn:microsoft.com/office/officeart/2017/3/layout/DropPinTimeline"/>
    <dgm:cxn modelId="{EF9B1135-1425-41D6-B7ED-4BB494210CE5}" type="presParOf" srcId="{06542621-D230-4153-BA55-1259C5BFB4D8}" destId="{3A283376-D5AF-4F92-8BAA-CC3AE9103E9B}" srcOrd="1" destOrd="0" presId="urn:microsoft.com/office/officeart/2017/3/layout/DropPinTimeline"/>
    <dgm:cxn modelId="{D0BF704B-59D8-41C8-8884-6CCB26998740}" type="presParOf" srcId="{06542621-D230-4153-BA55-1259C5BFB4D8}" destId="{5AD11644-2BB8-474B-B321-B74AC24066C0}" srcOrd="2" destOrd="0" presId="urn:microsoft.com/office/officeart/2017/3/layout/DropPinTimeline"/>
    <dgm:cxn modelId="{16B87E60-8427-4542-A243-E63257125984}" type="presParOf" srcId="{5AD11644-2BB8-474B-B321-B74AC24066C0}" destId="{31993804-58D2-43DB-AC57-F6C2115B281B}" srcOrd="0" destOrd="0" presId="urn:microsoft.com/office/officeart/2017/3/layout/DropPinTimeline"/>
    <dgm:cxn modelId="{A4ECDBDB-EB36-4822-90BB-01301147E3C2}" type="presParOf" srcId="{5AD11644-2BB8-474B-B321-B74AC24066C0}" destId="{1F5DA513-D19E-4F94-8B6C-5CE334BD47E6}" srcOrd="1" destOrd="0" presId="urn:microsoft.com/office/officeart/2017/3/layout/DropPinTimeline"/>
    <dgm:cxn modelId="{ACC2EF9F-587F-4F12-A6A9-0302AB26F19D}" type="presParOf" srcId="{1F5DA513-D19E-4F94-8B6C-5CE334BD47E6}" destId="{E5B51A15-7380-4921-A5D8-96235D6E33F5}" srcOrd="0" destOrd="0" presId="urn:microsoft.com/office/officeart/2017/3/layout/DropPinTimeline"/>
    <dgm:cxn modelId="{B83875D0-82D3-4E56-8F0E-E201778961B6}" type="presParOf" srcId="{1F5DA513-D19E-4F94-8B6C-5CE334BD47E6}" destId="{95791EC3-C73E-4B17-AAEA-1F6E2D36AD08}" srcOrd="1" destOrd="0" presId="urn:microsoft.com/office/officeart/2017/3/layout/DropPinTimeline"/>
    <dgm:cxn modelId="{700617A1-B54E-4B5B-A383-2908EBD1A454}" type="presParOf" srcId="{5AD11644-2BB8-474B-B321-B74AC24066C0}" destId="{D5B07632-D8FA-4855-A5B2-B4FE504CF845}" srcOrd="2" destOrd="0" presId="urn:microsoft.com/office/officeart/2017/3/layout/DropPinTimeline"/>
    <dgm:cxn modelId="{23A8568E-D057-4097-97FB-0A029E9BF57C}" type="presParOf" srcId="{5AD11644-2BB8-474B-B321-B74AC24066C0}" destId="{948BB426-1BB6-4DD0-9B57-C5EB8F3A3655}" srcOrd="3" destOrd="0" presId="urn:microsoft.com/office/officeart/2017/3/layout/DropPinTimeline"/>
    <dgm:cxn modelId="{86FFE5F1-3C18-456C-BE09-42F72F627EB6}" type="presParOf" srcId="{5AD11644-2BB8-474B-B321-B74AC24066C0}" destId="{14A48481-F789-438C-8ECB-2D0F31545A58}" srcOrd="4" destOrd="0" presId="urn:microsoft.com/office/officeart/2017/3/layout/DropPinTimeline"/>
    <dgm:cxn modelId="{346097E5-BD58-4D9F-9A83-02BB15B107CB}" type="presParOf" srcId="{5AD11644-2BB8-474B-B321-B74AC24066C0}" destId="{19EEF173-56C1-4473-9B81-C38548590A43}" srcOrd="5" destOrd="0" presId="urn:microsoft.com/office/officeart/2017/3/layout/DropPinTimeline"/>
    <dgm:cxn modelId="{5844FDC2-B4CF-49E3-B18E-50AB2942017C}" type="presParOf" srcId="{06542621-D230-4153-BA55-1259C5BFB4D8}" destId="{D07716D8-5D57-4990-8A6E-40D322D615CB}" srcOrd="3" destOrd="0" presId="urn:microsoft.com/office/officeart/2017/3/layout/DropPinTimeline"/>
    <dgm:cxn modelId="{FE5676B6-B4AB-415D-8959-970A9BFF0CC8}" type="presParOf" srcId="{06542621-D230-4153-BA55-1259C5BFB4D8}" destId="{6F6B1FB3-6C61-49D4-9DE9-DDCEC1C21C33}" srcOrd="4" destOrd="0" presId="urn:microsoft.com/office/officeart/2017/3/layout/DropPinTimeline"/>
    <dgm:cxn modelId="{EE307579-84A6-4E14-B59B-3D66D4CE4056}" type="presParOf" srcId="{6F6B1FB3-6C61-49D4-9DE9-DDCEC1C21C33}" destId="{70763692-2C40-479B-99E8-1623D5502C2F}" srcOrd="0" destOrd="0" presId="urn:microsoft.com/office/officeart/2017/3/layout/DropPinTimeline"/>
    <dgm:cxn modelId="{736B05A0-2CB5-4091-AA41-2D156219BE18}" type="presParOf" srcId="{6F6B1FB3-6C61-49D4-9DE9-DDCEC1C21C33}" destId="{781F7D08-8944-45C2-99F0-7D3A20E17735}" srcOrd="1" destOrd="0" presId="urn:microsoft.com/office/officeart/2017/3/layout/DropPinTimeline"/>
    <dgm:cxn modelId="{6C9A2766-ED85-4C72-AF8F-8756289512CD}" type="presParOf" srcId="{781F7D08-8944-45C2-99F0-7D3A20E17735}" destId="{F1E8B989-F014-40C2-968C-605C0727EC4A}" srcOrd="0" destOrd="0" presId="urn:microsoft.com/office/officeart/2017/3/layout/DropPinTimeline"/>
    <dgm:cxn modelId="{344F79D0-1CEF-49D2-8C39-0AB370AA3904}" type="presParOf" srcId="{781F7D08-8944-45C2-99F0-7D3A20E17735}" destId="{3F415122-C5E9-4F17-A82B-1AA74DBD90BA}" srcOrd="1" destOrd="0" presId="urn:microsoft.com/office/officeart/2017/3/layout/DropPinTimeline"/>
    <dgm:cxn modelId="{88BEF282-EA4E-4AB8-91C2-025931480BD2}" type="presParOf" srcId="{6F6B1FB3-6C61-49D4-9DE9-DDCEC1C21C33}" destId="{7F8679A2-78E4-47BE-A08D-42D6429070E6}" srcOrd="2" destOrd="0" presId="urn:microsoft.com/office/officeart/2017/3/layout/DropPinTimeline"/>
    <dgm:cxn modelId="{F0226BE2-5CB5-4802-876D-9CEB7B65ACD7}" type="presParOf" srcId="{6F6B1FB3-6C61-49D4-9DE9-DDCEC1C21C33}" destId="{A5B9C51F-A6D8-4B97-9002-F69E5B33B76D}" srcOrd="3" destOrd="0" presId="urn:microsoft.com/office/officeart/2017/3/layout/DropPinTimeline"/>
    <dgm:cxn modelId="{BCE477D7-F1AB-4869-AD84-63EBCD5D1045}" type="presParOf" srcId="{6F6B1FB3-6C61-49D4-9DE9-DDCEC1C21C33}" destId="{74899480-A189-43AB-8978-DC45E6BB0C70}" srcOrd="4" destOrd="0" presId="urn:microsoft.com/office/officeart/2017/3/layout/DropPinTimeline"/>
    <dgm:cxn modelId="{A06C8AC9-D7D2-4FA6-9C12-F8ED01715D91}" type="presParOf" srcId="{6F6B1FB3-6C61-49D4-9DE9-DDCEC1C21C33}" destId="{A2538F81-B87A-46FF-A122-8D6AD5785A38}" srcOrd="5" destOrd="0" presId="urn:microsoft.com/office/officeart/2017/3/layout/DropPinTimeline"/>
    <dgm:cxn modelId="{E955C6C4-82AB-46C2-B00D-BA569986A49A}" type="presParOf" srcId="{06542621-D230-4153-BA55-1259C5BFB4D8}" destId="{48368B6E-B3C3-4092-9371-B84E97032472}" srcOrd="5" destOrd="0" presId="urn:microsoft.com/office/officeart/2017/3/layout/DropPinTimeline"/>
    <dgm:cxn modelId="{1BD11130-5BD8-454C-8BD5-7254704A77C1}" type="presParOf" srcId="{06542621-D230-4153-BA55-1259C5BFB4D8}" destId="{D428AE4A-5ACA-461F-96EE-78D1A579851D}" srcOrd="6" destOrd="0" presId="urn:microsoft.com/office/officeart/2017/3/layout/DropPinTimeline"/>
    <dgm:cxn modelId="{3BEA01CA-0626-4A26-877C-DD415D3A9C80}" type="presParOf" srcId="{D428AE4A-5ACA-461F-96EE-78D1A579851D}" destId="{1FB26E76-34F4-4FE7-937F-C978828CCCA2}" srcOrd="0" destOrd="0" presId="urn:microsoft.com/office/officeart/2017/3/layout/DropPinTimeline"/>
    <dgm:cxn modelId="{475D4EA6-AD9B-4A19-AD82-5481A0ABDCB9}" type="presParOf" srcId="{D428AE4A-5ACA-461F-96EE-78D1A579851D}" destId="{BAD168A8-7BAF-472C-A660-12BD32D8B3E0}" srcOrd="1" destOrd="0" presId="urn:microsoft.com/office/officeart/2017/3/layout/DropPinTimeline"/>
    <dgm:cxn modelId="{EDF20E34-094F-493F-93C0-B6FFEF702739}" type="presParOf" srcId="{BAD168A8-7BAF-472C-A660-12BD32D8B3E0}" destId="{CA9B42D5-5FF5-4E79-85C0-0B404B0F47E1}" srcOrd="0" destOrd="0" presId="urn:microsoft.com/office/officeart/2017/3/layout/DropPinTimeline"/>
    <dgm:cxn modelId="{49442FE2-9061-4FE2-8E15-05EE44A3AA70}" type="presParOf" srcId="{BAD168A8-7BAF-472C-A660-12BD32D8B3E0}" destId="{CFB63CFF-7F58-4255-A1FA-EB8457C3564B}" srcOrd="1" destOrd="0" presId="urn:microsoft.com/office/officeart/2017/3/layout/DropPinTimeline"/>
    <dgm:cxn modelId="{78E29509-1CD9-484D-A636-C521FF4E4DCE}" type="presParOf" srcId="{D428AE4A-5ACA-461F-96EE-78D1A579851D}" destId="{FF564425-FC12-429A-A0CA-38C9225F9F33}" srcOrd="2" destOrd="0" presId="urn:microsoft.com/office/officeart/2017/3/layout/DropPinTimeline"/>
    <dgm:cxn modelId="{BFC6AF91-DBD9-4B46-BB19-2BDF5105CE6E}" type="presParOf" srcId="{D428AE4A-5ACA-461F-96EE-78D1A579851D}" destId="{D6CA0F17-04B3-4F80-9357-9AA9D10CA6F2}" srcOrd="3" destOrd="0" presId="urn:microsoft.com/office/officeart/2017/3/layout/DropPinTimeline"/>
    <dgm:cxn modelId="{4B4394A4-6D3D-4586-90FB-0460A88D541A}" type="presParOf" srcId="{D428AE4A-5ACA-461F-96EE-78D1A579851D}" destId="{B7117984-90FD-4026-B9E2-CF380C2126CC}" srcOrd="4" destOrd="0" presId="urn:microsoft.com/office/officeart/2017/3/layout/DropPinTimeline"/>
    <dgm:cxn modelId="{77BFAF7D-C04D-447B-8B5A-D7AD90D309DF}" type="presParOf" srcId="{D428AE4A-5ACA-461F-96EE-78D1A579851D}" destId="{A48D0845-E99D-4795-84A1-387A65EEB9F2}" srcOrd="5" destOrd="0" presId="urn:microsoft.com/office/officeart/2017/3/layout/DropPinTimeline"/>
    <dgm:cxn modelId="{A39EDCBF-4B27-466B-A97E-310A554968FB}" type="presParOf" srcId="{06542621-D230-4153-BA55-1259C5BFB4D8}" destId="{2384DC9C-A2DC-41BB-B3AA-FC0C5323AA12}" srcOrd="7" destOrd="0" presId="urn:microsoft.com/office/officeart/2017/3/layout/DropPinTimeline"/>
    <dgm:cxn modelId="{EAE855C2-3475-4F18-A0C7-6A2FFAAAA9F7}" type="presParOf" srcId="{06542621-D230-4153-BA55-1259C5BFB4D8}" destId="{4B7CAACD-F915-43E8-9C4A-932D5612E2BE}" srcOrd="8" destOrd="0" presId="urn:microsoft.com/office/officeart/2017/3/layout/DropPinTimeline"/>
    <dgm:cxn modelId="{AAE74796-9F50-4661-876D-BA084FBED0B5}" type="presParOf" srcId="{4B7CAACD-F915-43E8-9C4A-932D5612E2BE}" destId="{A0637483-B257-4DC1-B200-CE52CB1D1EB9}" srcOrd="0" destOrd="0" presId="urn:microsoft.com/office/officeart/2017/3/layout/DropPinTimeline"/>
    <dgm:cxn modelId="{3CEDB6B9-B807-44C9-9B84-05462A91ECD9}" type="presParOf" srcId="{4B7CAACD-F915-43E8-9C4A-932D5612E2BE}" destId="{B9EB7C3C-7335-4359-A321-940E17266F06}" srcOrd="1" destOrd="0" presId="urn:microsoft.com/office/officeart/2017/3/layout/DropPinTimeline"/>
    <dgm:cxn modelId="{10D1323B-1B94-456C-92D7-5AA61D67F062}" type="presParOf" srcId="{B9EB7C3C-7335-4359-A321-940E17266F06}" destId="{F992C6AD-1765-4D14-B928-BB019C482AFD}" srcOrd="0" destOrd="0" presId="urn:microsoft.com/office/officeart/2017/3/layout/DropPinTimeline"/>
    <dgm:cxn modelId="{DE8F18DD-CD11-4FF5-96E2-D0306FB3084A}" type="presParOf" srcId="{B9EB7C3C-7335-4359-A321-940E17266F06}" destId="{CAD517DB-8873-45E0-920F-791E608F937D}" srcOrd="1" destOrd="0" presId="urn:microsoft.com/office/officeart/2017/3/layout/DropPinTimeline"/>
    <dgm:cxn modelId="{A1D4DDE9-DDC3-4CC3-B4F9-FE005DD7650F}" type="presParOf" srcId="{4B7CAACD-F915-43E8-9C4A-932D5612E2BE}" destId="{DA3114BA-E24F-41C8-AB1F-F1DA1CB5F3A9}" srcOrd="2" destOrd="0" presId="urn:microsoft.com/office/officeart/2017/3/layout/DropPinTimeline"/>
    <dgm:cxn modelId="{D530BC5F-4B3F-4EFD-B6F6-0BD20CE7FEC6}" type="presParOf" srcId="{4B7CAACD-F915-43E8-9C4A-932D5612E2BE}" destId="{E8172338-067E-43C6-9060-2F3A44EA7488}" srcOrd="3" destOrd="0" presId="urn:microsoft.com/office/officeart/2017/3/layout/DropPinTimeline"/>
    <dgm:cxn modelId="{F74BE88E-752B-434E-9088-39E6DDDD4003}" type="presParOf" srcId="{4B7CAACD-F915-43E8-9C4A-932D5612E2BE}" destId="{5A8166ED-00AB-4613-9946-E3166FE9D5A7}" srcOrd="4" destOrd="0" presId="urn:microsoft.com/office/officeart/2017/3/layout/DropPinTimeline"/>
    <dgm:cxn modelId="{B3264679-9403-4484-B1C0-615A586C1994}" type="presParOf" srcId="{4B7CAACD-F915-43E8-9C4A-932D5612E2BE}" destId="{B1A28343-A668-4C01-B666-0D35866C38E1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54B6C-2BB9-436C-9AF7-D806D3BF7560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31798-EF7D-4275-90D2-A2E84D616DE8}">
      <dsp:nvSpPr>
        <dsp:cNvPr id="0" name=""/>
        <dsp:cNvSpPr/>
      </dsp:nvSpPr>
      <dsp:spPr>
        <a:xfrm rot="8100000">
          <a:off x="66922" y="501406"/>
          <a:ext cx="319993" cy="319993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C42D2-7FA0-4684-927C-5941C14833B5}">
      <dsp:nvSpPr>
        <dsp:cNvPr id="0" name=""/>
        <dsp:cNvSpPr/>
      </dsp:nvSpPr>
      <dsp:spPr>
        <a:xfrm>
          <a:off x="102470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6DD7C-2D09-45FB-8837-355849AF3BD9}">
      <dsp:nvSpPr>
        <dsp:cNvPr id="0" name=""/>
        <dsp:cNvSpPr/>
      </dsp:nvSpPr>
      <dsp:spPr>
        <a:xfrm>
          <a:off x="453188" y="887672"/>
          <a:ext cx="291648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hlinkClick xmlns:r="http://schemas.openxmlformats.org/officeDocument/2006/relationships" r:id="" action="ppaction://hlinkshowjump?jump=nextslide"/>
            </a:rPr>
            <a:t>Montparnasse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Île de la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Cité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 et le Quartier Latin</a:t>
          </a:r>
          <a:endParaRPr lang="en-US" sz="1600" kern="1200" dirty="0"/>
        </a:p>
      </dsp:txBody>
      <dsp:txXfrm>
        <a:off x="453188" y="887672"/>
        <a:ext cx="2916487" cy="1287996"/>
      </dsp:txXfrm>
    </dsp:sp>
    <dsp:sp modelId="{75B4B322-DF73-4113-AE63-57A04E56164C}">
      <dsp:nvSpPr>
        <dsp:cNvPr id="0" name=""/>
        <dsp:cNvSpPr/>
      </dsp:nvSpPr>
      <dsp:spPr>
        <a:xfrm>
          <a:off x="453188" y="435133"/>
          <a:ext cx="291648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Lundi</a:t>
          </a:r>
        </a:p>
      </dsp:txBody>
      <dsp:txXfrm>
        <a:off x="453188" y="435133"/>
        <a:ext cx="2916487" cy="452539"/>
      </dsp:txXfrm>
    </dsp:sp>
    <dsp:sp modelId="{FC845FA8-B4E9-42C5-A299-690D651225C0}">
      <dsp:nvSpPr>
        <dsp:cNvPr id="0" name=""/>
        <dsp:cNvSpPr/>
      </dsp:nvSpPr>
      <dsp:spPr>
        <a:xfrm>
          <a:off x="226918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9E388-0BD2-491C-910F-EC5D624477ED}">
      <dsp:nvSpPr>
        <dsp:cNvPr id="0" name=""/>
        <dsp:cNvSpPr/>
      </dsp:nvSpPr>
      <dsp:spPr>
        <a:xfrm>
          <a:off x="185317" y="2134940"/>
          <a:ext cx="81457" cy="81457"/>
        </a:xfrm>
        <a:prstGeom prst="ellipse">
          <a:avLst/>
        </a:prstGeom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B51A15-7380-4921-A5D8-96235D6E33F5}">
      <dsp:nvSpPr>
        <dsp:cNvPr id="0" name=""/>
        <dsp:cNvSpPr/>
      </dsp:nvSpPr>
      <dsp:spPr>
        <a:xfrm rot="18900000">
          <a:off x="1817037" y="3529937"/>
          <a:ext cx="319993" cy="319993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791EC3-C73E-4B17-AAEA-1F6E2D36AD08}">
      <dsp:nvSpPr>
        <dsp:cNvPr id="0" name=""/>
        <dsp:cNvSpPr/>
      </dsp:nvSpPr>
      <dsp:spPr>
        <a:xfrm>
          <a:off x="1852585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07632-D8FA-4855-A5B2-B4FE504CF845}">
      <dsp:nvSpPr>
        <dsp:cNvPr id="0" name=""/>
        <dsp:cNvSpPr/>
      </dsp:nvSpPr>
      <dsp:spPr>
        <a:xfrm>
          <a:off x="2203303" y="2175669"/>
          <a:ext cx="291648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hlinkClick xmlns:r="http://schemas.openxmlformats.org/officeDocument/2006/relationships" r:id="" action="ppaction://hlinksldjump"/>
            </a:rPr>
            <a:t>Visite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guidée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Quartier des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Batignolles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Le Libre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Échange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Montmartre</a:t>
          </a:r>
          <a:r>
            <a:rPr lang="en-US" sz="1600" kern="1200" dirty="0"/>
            <a:t>, Marais</a:t>
          </a:r>
        </a:p>
      </dsp:txBody>
      <dsp:txXfrm>
        <a:off x="2203303" y="2175669"/>
        <a:ext cx="2916487" cy="1287996"/>
      </dsp:txXfrm>
    </dsp:sp>
    <dsp:sp modelId="{948BB426-1BB6-4DD0-9B57-C5EB8F3A3655}">
      <dsp:nvSpPr>
        <dsp:cNvPr id="0" name=""/>
        <dsp:cNvSpPr/>
      </dsp:nvSpPr>
      <dsp:spPr>
        <a:xfrm>
          <a:off x="2203303" y="3463665"/>
          <a:ext cx="291648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Mardi</a:t>
          </a:r>
        </a:p>
      </dsp:txBody>
      <dsp:txXfrm>
        <a:off x="2203303" y="3463665"/>
        <a:ext cx="2916487" cy="452539"/>
      </dsp:txXfrm>
    </dsp:sp>
    <dsp:sp modelId="{14A48481-F789-438C-8ECB-2D0F31545A58}">
      <dsp:nvSpPr>
        <dsp:cNvPr id="0" name=""/>
        <dsp:cNvSpPr/>
      </dsp:nvSpPr>
      <dsp:spPr>
        <a:xfrm>
          <a:off x="1977034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993804-58D2-43DB-AC57-F6C2115B281B}">
      <dsp:nvSpPr>
        <dsp:cNvPr id="0" name=""/>
        <dsp:cNvSpPr/>
      </dsp:nvSpPr>
      <dsp:spPr>
        <a:xfrm>
          <a:off x="1935432" y="2134940"/>
          <a:ext cx="81457" cy="81457"/>
        </a:xfrm>
        <a:prstGeom prst="ellipse">
          <a:avLst/>
        </a:prstGeom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E8B989-F014-40C2-968C-605C0727EC4A}">
      <dsp:nvSpPr>
        <dsp:cNvPr id="0" name=""/>
        <dsp:cNvSpPr/>
      </dsp:nvSpPr>
      <dsp:spPr>
        <a:xfrm rot="8100000">
          <a:off x="3567152" y="501406"/>
          <a:ext cx="319993" cy="319993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415122-C5E9-4F17-A82B-1AA74DBD90BA}">
      <dsp:nvSpPr>
        <dsp:cNvPr id="0" name=""/>
        <dsp:cNvSpPr/>
      </dsp:nvSpPr>
      <dsp:spPr>
        <a:xfrm>
          <a:off x="3602701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679A2-78E4-47BE-A08D-42D6429070E6}">
      <dsp:nvSpPr>
        <dsp:cNvPr id="0" name=""/>
        <dsp:cNvSpPr/>
      </dsp:nvSpPr>
      <dsp:spPr>
        <a:xfrm>
          <a:off x="3953419" y="887672"/>
          <a:ext cx="291648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hlinkClick xmlns:r="http://schemas.openxmlformats.org/officeDocument/2006/relationships" r:id="" action="ppaction://hlinksldjump"/>
            </a:rPr>
            <a:t>Musée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 du Louvre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Le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musée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 d’Orsay</a:t>
          </a:r>
          <a:r>
            <a:rPr lang="en-US" sz="1600" kern="1200" dirty="0"/>
            <a:t>, Marais,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temps libre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bateau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mouche</a:t>
          </a:r>
          <a:endParaRPr lang="en-US" sz="1600" kern="1200" dirty="0"/>
        </a:p>
      </dsp:txBody>
      <dsp:txXfrm>
        <a:off x="3953419" y="887672"/>
        <a:ext cx="2916487" cy="1287996"/>
      </dsp:txXfrm>
    </dsp:sp>
    <dsp:sp modelId="{A5B9C51F-A6D8-4B97-9002-F69E5B33B76D}">
      <dsp:nvSpPr>
        <dsp:cNvPr id="0" name=""/>
        <dsp:cNvSpPr/>
      </dsp:nvSpPr>
      <dsp:spPr>
        <a:xfrm>
          <a:off x="3953419" y="435133"/>
          <a:ext cx="291648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Mercredi</a:t>
          </a:r>
        </a:p>
      </dsp:txBody>
      <dsp:txXfrm>
        <a:off x="3953419" y="435133"/>
        <a:ext cx="2916487" cy="452539"/>
      </dsp:txXfrm>
    </dsp:sp>
    <dsp:sp modelId="{74899480-A189-43AB-8978-DC45E6BB0C70}">
      <dsp:nvSpPr>
        <dsp:cNvPr id="0" name=""/>
        <dsp:cNvSpPr/>
      </dsp:nvSpPr>
      <dsp:spPr>
        <a:xfrm>
          <a:off x="3727149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63692-2C40-479B-99E8-1623D5502C2F}">
      <dsp:nvSpPr>
        <dsp:cNvPr id="0" name=""/>
        <dsp:cNvSpPr/>
      </dsp:nvSpPr>
      <dsp:spPr>
        <a:xfrm>
          <a:off x="3685547" y="2134940"/>
          <a:ext cx="81457" cy="81457"/>
        </a:xfrm>
        <a:prstGeom prst="ellipse">
          <a:avLst/>
        </a:prstGeom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9B42D5-5FF5-4E79-85C0-0B404B0F47E1}">
      <dsp:nvSpPr>
        <dsp:cNvPr id="0" name=""/>
        <dsp:cNvSpPr/>
      </dsp:nvSpPr>
      <dsp:spPr>
        <a:xfrm rot="18900000">
          <a:off x="5317268" y="3529937"/>
          <a:ext cx="319993" cy="319993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B63CFF-7F58-4255-A1FA-EB8457C3564B}">
      <dsp:nvSpPr>
        <dsp:cNvPr id="0" name=""/>
        <dsp:cNvSpPr/>
      </dsp:nvSpPr>
      <dsp:spPr>
        <a:xfrm>
          <a:off x="5352816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64425-FC12-429A-A0CA-38C9225F9F33}">
      <dsp:nvSpPr>
        <dsp:cNvPr id="0" name=""/>
        <dsp:cNvSpPr/>
      </dsp:nvSpPr>
      <dsp:spPr>
        <a:xfrm>
          <a:off x="5703534" y="2175669"/>
          <a:ext cx="291648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Versailles (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le château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les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jardins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musicaux</a:t>
          </a:r>
          <a:r>
            <a:rPr lang="en-US" sz="1600" kern="1200" dirty="0"/>
            <a:t>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le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hameau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 de la Reine</a:t>
          </a:r>
          <a:r>
            <a:rPr lang="en-US" sz="1600" kern="1200" dirty="0"/>
            <a:t>),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Marché des Enfants Rouges</a:t>
          </a:r>
          <a:r>
            <a:rPr lang="en-US" sz="1600" kern="1200" dirty="0"/>
            <a:t>, temps libre,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Place de la </a:t>
          </a:r>
          <a:r>
            <a:rPr lang="en-US" sz="1600" kern="1200" dirty="0" err="1">
              <a:hlinkClick xmlns:r="http://schemas.openxmlformats.org/officeDocument/2006/relationships" r:id="" action="ppaction://hlinksldjump"/>
            </a:rPr>
            <a:t>République</a:t>
          </a:r>
          <a:endParaRPr lang="en-US" sz="1600" kern="1200" dirty="0"/>
        </a:p>
      </dsp:txBody>
      <dsp:txXfrm>
        <a:off x="5703534" y="2175669"/>
        <a:ext cx="2916487" cy="1287996"/>
      </dsp:txXfrm>
    </dsp:sp>
    <dsp:sp modelId="{D6CA0F17-04B3-4F80-9357-9AA9D10CA6F2}">
      <dsp:nvSpPr>
        <dsp:cNvPr id="0" name=""/>
        <dsp:cNvSpPr/>
      </dsp:nvSpPr>
      <dsp:spPr>
        <a:xfrm>
          <a:off x="5703534" y="3463665"/>
          <a:ext cx="291648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Jeudi</a:t>
          </a:r>
        </a:p>
      </dsp:txBody>
      <dsp:txXfrm>
        <a:off x="5703534" y="3463665"/>
        <a:ext cx="2916487" cy="452539"/>
      </dsp:txXfrm>
    </dsp:sp>
    <dsp:sp modelId="{B7117984-90FD-4026-B9E2-CF380C2126CC}">
      <dsp:nvSpPr>
        <dsp:cNvPr id="0" name=""/>
        <dsp:cNvSpPr/>
      </dsp:nvSpPr>
      <dsp:spPr>
        <a:xfrm>
          <a:off x="5477264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26E76-34F4-4FE7-937F-C978828CCCA2}">
      <dsp:nvSpPr>
        <dsp:cNvPr id="0" name=""/>
        <dsp:cNvSpPr/>
      </dsp:nvSpPr>
      <dsp:spPr>
        <a:xfrm>
          <a:off x="5435663" y="2134940"/>
          <a:ext cx="81457" cy="81457"/>
        </a:xfrm>
        <a:prstGeom prst="ellipse">
          <a:avLst/>
        </a:prstGeom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92C6AD-1765-4D14-B928-BB019C482AFD}">
      <dsp:nvSpPr>
        <dsp:cNvPr id="0" name=""/>
        <dsp:cNvSpPr/>
      </dsp:nvSpPr>
      <dsp:spPr>
        <a:xfrm rot="8100000">
          <a:off x="7067383" y="501406"/>
          <a:ext cx="319993" cy="319993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D517DB-8873-45E0-920F-791E608F937D}">
      <dsp:nvSpPr>
        <dsp:cNvPr id="0" name=""/>
        <dsp:cNvSpPr/>
      </dsp:nvSpPr>
      <dsp:spPr>
        <a:xfrm>
          <a:off x="7102931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114BA-E24F-41C8-AB1F-F1DA1CB5F3A9}">
      <dsp:nvSpPr>
        <dsp:cNvPr id="0" name=""/>
        <dsp:cNvSpPr/>
      </dsp:nvSpPr>
      <dsp:spPr>
        <a:xfrm>
          <a:off x="7453649" y="887672"/>
          <a:ext cx="291648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retour à Brunswick</a:t>
          </a:r>
        </a:p>
      </dsp:txBody>
      <dsp:txXfrm>
        <a:off x="7453649" y="887672"/>
        <a:ext cx="2916487" cy="1287996"/>
      </dsp:txXfrm>
    </dsp:sp>
    <dsp:sp modelId="{E8172338-067E-43C6-9060-2F3A44EA7488}">
      <dsp:nvSpPr>
        <dsp:cNvPr id="0" name=""/>
        <dsp:cNvSpPr/>
      </dsp:nvSpPr>
      <dsp:spPr>
        <a:xfrm>
          <a:off x="7453649" y="435133"/>
          <a:ext cx="291648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Vendredi</a:t>
          </a:r>
        </a:p>
      </dsp:txBody>
      <dsp:txXfrm>
        <a:off x="7453649" y="435133"/>
        <a:ext cx="2916487" cy="452539"/>
      </dsp:txXfrm>
    </dsp:sp>
    <dsp:sp modelId="{5A8166ED-00AB-4613-9946-E3166FE9D5A7}">
      <dsp:nvSpPr>
        <dsp:cNvPr id="0" name=""/>
        <dsp:cNvSpPr/>
      </dsp:nvSpPr>
      <dsp:spPr>
        <a:xfrm>
          <a:off x="7227380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37483-B257-4DC1-B200-CE52CB1D1EB9}">
      <dsp:nvSpPr>
        <dsp:cNvPr id="0" name=""/>
        <dsp:cNvSpPr/>
      </dsp:nvSpPr>
      <dsp:spPr>
        <a:xfrm>
          <a:off x="7185778" y="2134940"/>
          <a:ext cx="81457" cy="81457"/>
        </a:xfrm>
        <a:prstGeom prst="ellipse">
          <a:avLst/>
        </a:prstGeom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A4F56-83DC-4E90-BD01-09A999967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8B8557-D641-4395-95FE-A976B7395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2676F2-8407-44C6-89B2-5BE45C9A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B08F63-9252-49BA-9BBB-00B42849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3F717-477F-4E8D-9819-4F616361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98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D97F5-9FA2-428F-A245-A3C0EAA4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55A3F9F-EAD2-499B-ABC5-D9E719E2D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3A13A-456B-4C5F-AC3A-4DA51F63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91C27D-9ED8-4C2E-B7AA-0BAFE031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1837C8-9B7C-4D2B-B18B-56205438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82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986BAC-124E-45D8-B488-B5EC9993D5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C32797A-48CA-4539-B905-9B54FE60F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75057E-6702-4B8C-B658-C462A00D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5365D8-2F3C-4BFB-9FEB-69D7B25A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C8CE01-D0AE-4B63-825D-00D5F7CC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11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555D1-A79E-4D64-8BF6-EE3BB729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B7373C-9968-4976-B3EA-B9F90BD4D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231CD-725F-45D6-9F35-C7DB67E9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0A6A71-5F64-4EC4-B41C-C320583D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092D46-C9A5-4C80-8E98-15429CBD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A2A6EB-4061-4893-B5C1-CA0B80DE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B3F22E-9BDB-4AA0-BE8B-DE3ABE8C4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BCEBBB-903C-4BF0-97E0-5183ADEA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E349D9-CBA7-4AFB-86FE-85017D97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244AAE-21E3-4519-8283-0EDCAD458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13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59E0A-112B-41D2-942D-92BE6136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31242A-C688-4483-A3DC-68357684F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5765D3-8B18-466C-AEC4-327E374D4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430D99-9380-4CDC-86F9-333D5620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383F3F-539C-4AC9-BAEB-BD735583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A0B3C6-297D-4F93-A843-6448689E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82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36273-A728-46BA-8056-623FB967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850A4C-6627-458D-9AAE-61137F18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570DE9-782C-49A6-B7A1-A0D5006E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94BCDB-1377-47DE-A402-CCC63F8D9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DD103FD-EBF0-4591-B7E0-BEA310D7B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A8E5BFD-0BEB-4D1F-A5AE-396628724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7B2DB8-6A79-4006-8269-A8825D59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6CFD42-2D4D-4C60-96D3-C251F39A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03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9692C-848C-4000-9D86-4A3E3605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FEFC21-1A0A-4D19-8092-DE104AC4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2F9A5-157C-4E23-BC6D-AEA3B2B7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C85C81-2F2D-471F-B246-B887289B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0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A03A6C-8F2B-4F91-9FCE-4D71EDAA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FC8A58-699F-4DEB-AA35-F47A90C0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A1E511-B27E-459C-BBE1-45FA2514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12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2FDF5-F2F6-447A-902D-A790DF12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AFCC9A-503C-43FE-8E85-AAF5A750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6BA844-3204-4CE4-8498-C1A64EC81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F9EA0E-6773-461C-A645-B8B6FACE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64257A-36ED-4543-840C-74523066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F9F157-E899-4CA9-8006-28DC53F3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12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6AE0C-1AA5-4E7A-A9A9-673A55B8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22EF15B-FF0B-40F8-BC9F-49961CF5B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7E14FD-5470-4683-8CC2-1238252E3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D09EBC-EC18-4A20-94BD-170D5CB1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6FDB2B-15F9-4219-8D54-99FE4728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3C1F66-A555-44AA-A1B8-19C3668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94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30A36A5-640B-4E35-A904-56CEC398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6167E1-F6DB-4885-84E3-3EF64A621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76A3C5-E89B-455C-B349-720972CCD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789A-639A-411A-BE4C-31D7D209A39E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F4A436-DD72-405B-937B-79B4D9AB1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D7764A-827E-4FC4-B1B6-0F8525C03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71976-AB8A-4BFD-971F-B45C54F766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81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slide" Target="slide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slide" Target="slide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slide" Target="slide2.xml"/><Relationship Id="rId4" Type="http://schemas.openxmlformats.org/officeDocument/2006/relationships/image" Target="../media/image59.jpeg"/><Relationship Id="rId9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aum, draußen, Himmel, Straße enthält.&#10;&#10;Automatisch generierte Beschreibung">
            <a:extLst>
              <a:ext uri="{FF2B5EF4-FFF2-40B4-BE49-F238E27FC236}">
                <a16:creationId xmlns:a16="http://schemas.microsoft.com/office/drawing/2014/main" id="{63C55B30-F412-4E37-A95B-629904A55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B37CF7-5CB0-44F8-9C2B-AEB0DD0F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DE" sz="4000" dirty="0"/>
              <a:t>Le </a:t>
            </a:r>
            <a:r>
              <a:rPr lang="de-DE" sz="4000" dirty="0" err="1"/>
              <a:t>voyage</a:t>
            </a:r>
            <a:r>
              <a:rPr lang="de-DE" sz="4000" dirty="0"/>
              <a:t> </a:t>
            </a:r>
            <a:r>
              <a:rPr lang="de-DE" sz="4000" dirty="0" err="1"/>
              <a:t>scolaire</a:t>
            </a:r>
            <a:r>
              <a:rPr lang="de-DE" sz="4000" dirty="0"/>
              <a:t> à Paris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E3A148-90A0-4F2F-8FE0-C7AD8A5F8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de-DE" sz="2000" dirty="0"/>
              <a:t>Du 19 </a:t>
            </a:r>
            <a:r>
              <a:rPr lang="de-DE" sz="2000" dirty="0" err="1"/>
              <a:t>juin</a:t>
            </a:r>
            <a:r>
              <a:rPr lang="de-DE" sz="2000" dirty="0"/>
              <a:t> au 24 </a:t>
            </a:r>
            <a:r>
              <a:rPr lang="de-DE" sz="2000" dirty="0" err="1"/>
              <a:t>juin</a:t>
            </a:r>
            <a:r>
              <a:rPr lang="de-DE" sz="2000" dirty="0"/>
              <a:t> 2022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27A0586-B429-4433-89B3-1ADF9849385C}"/>
              </a:ext>
            </a:extLst>
          </p:cNvPr>
          <p:cNvSpPr txBox="1"/>
          <p:nvPr/>
        </p:nvSpPr>
        <p:spPr>
          <a:xfrm>
            <a:off x="9286043" y="5925959"/>
            <a:ext cx="258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hlinkClick r:id="" action="ppaction://hlinkshowjump?jump=nextslide"/>
              </a:rPr>
              <a:t>Cliquez</a:t>
            </a:r>
            <a:r>
              <a:rPr lang="de-DE" dirty="0">
                <a:hlinkClick r:id="" action="ppaction://hlinkshowjump?jump=nextslide"/>
              </a:rPr>
              <a:t> </a:t>
            </a:r>
            <a:r>
              <a:rPr lang="de-DE" dirty="0" err="1">
                <a:hlinkClick r:id="" action="ppaction://hlinkshowjump?jump=nextslide"/>
              </a:rPr>
              <a:t>ici</a:t>
            </a:r>
            <a:r>
              <a:rPr lang="de-DE" dirty="0"/>
              <a:t>.</a:t>
            </a:r>
          </a:p>
        </p:txBody>
      </p:sp>
      <p:pic>
        <p:nvPicPr>
          <p:cNvPr id="16" name="Grafik 15" descr="Cursor mit einfarbiger Füllung">
            <a:extLst>
              <a:ext uri="{FF2B5EF4-FFF2-40B4-BE49-F238E27FC236}">
                <a16:creationId xmlns:a16="http://schemas.microsoft.com/office/drawing/2014/main" id="{FA6542E9-BE8B-4867-A3C4-E273602DC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2834" y="6044840"/>
            <a:ext cx="545882" cy="5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02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6FD569-C082-4850-BB97-B825FFC8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911" y="637354"/>
            <a:ext cx="3058621" cy="145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Quartier des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Batignolles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nhaltsplatzhalter 4" descr="Ein Bild, das Text, Marktplatz, Obst, Szene enthält.&#10;&#10;Automatisch generierte Beschreibung">
            <a:extLst>
              <a:ext uri="{FF2B5EF4-FFF2-40B4-BE49-F238E27FC236}">
                <a16:creationId xmlns:a16="http://schemas.microsoft.com/office/drawing/2014/main" id="{7960E072-EC35-43AE-83B2-7BC218446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88622BE-D353-49BC-A282-E3938AAA82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D5F4AB-F712-40F4-A1B0-D7E1A24EC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DD5FE72-6822-4AA2-8FB8-773654F31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11" y="2346183"/>
            <a:ext cx="3383863" cy="451181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899D225-36D2-4300-AF52-0FB50580B114}"/>
              </a:ext>
            </a:extLst>
          </p:cNvPr>
          <p:cNvSpPr txBox="1"/>
          <p:nvPr/>
        </p:nvSpPr>
        <p:spPr>
          <a:xfrm>
            <a:off x="-2927" y="-1184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6" action="ppaction://hlinksldjump"/>
              </a:rPr>
              <a:t>Le </a:t>
            </a:r>
            <a:r>
              <a:rPr lang="de-DE" dirty="0" err="1">
                <a:hlinkClick r:id="rId6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867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03F1177-1F8C-47B7-8857-5F60E4C0D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47" t="8413" r="14369" b="11846"/>
          <a:stretch/>
        </p:blipFill>
        <p:spPr>
          <a:xfrm>
            <a:off x="7119891" y="3555232"/>
            <a:ext cx="5072108" cy="33027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6997F9-A711-4B13-8970-0894F464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Rue Nollet/ Le Libre </a:t>
            </a:r>
            <a:r>
              <a:rPr lang="de-DE" dirty="0" err="1"/>
              <a:t>Échange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6E868F-4784-4D87-96E9-DFE558683B9B}"/>
              </a:ext>
            </a:extLst>
          </p:cNvPr>
          <p:cNvSpPr txBox="1"/>
          <p:nvPr/>
        </p:nvSpPr>
        <p:spPr>
          <a:xfrm>
            <a:off x="5521910" y="6492875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3" action="ppaction://hlinksldjump"/>
              </a:rPr>
              <a:t>Le </a:t>
            </a:r>
            <a:r>
              <a:rPr lang="de-DE" dirty="0" err="1">
                <a:hlinkClick r:id="rId3" action="ppaction://hlinksldjump"/>
              </a:rPr>
              <a:t>programme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A24CB5-8F90-4597-B4F6-9003F183C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0375" y="1"/>
            <a:ext cx="5081625" cy="3302767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12BD02-4AD5-42C9-BC41-129AFBC0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238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5" descr="Ein Bild, das draußen, Himmel, Personen, Gebäude enthält.&#10;&#10;Automatisch generierte Beschreibung">
            <a:extLst>
              <a:ext uri="{FF2B5EF4-FFF2-40B4-BE49-F238E27FC236}">
                <a16:creationId xmlns:a16="http://schemas.microsoft.com/office/drawing/2014/main" id="{FFDA397F-0216-48C7-A60C-F4A7E5174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9C61D21-C42A-4DA6-936F-2F0B1581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Grafik 7" descr="Ein Bild, das draußen, Himmel, Boden, Gebäude enthält.&#10;&#10;Automatisch generierte Beschreibung">
            <a:extLst>
              <a:ext uri="{FF2B5EF4-FFF2-40B4-BE49-F238E27FC236}">
                <a16:creationId xmlns:a16="http://schemas.microsoft.com/office/drawing/2014/main" id="{E14B43F5-4911-425A-9EAF-666A4062C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CA64D9-6C7A-49BC-A16E-F2E51D1B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3115798" cy="17438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Montmartre et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Sacré-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Cœur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7002658-0380-497D-A195-725F29244BF1}"/>
              </a:ext>
            </a:extLst>
          </p:cNvPr>
          <p:cNvSpPr txBox="1"/>
          <p:nvPr/>
        </p:nvSpPr>
        <p:spPr>
          <a:xfrm>
            <a:off x="-2927" y="-1184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sldjump"/>
              </a:rPr>
              <a:t>Le </a:t>
            </a:r>
            <a:r>
              <a:rPr lang="de-DE" dirty="0" err="1">
                <a:hlinkClick r:id="rId5" action="ppaction://hlinksldjump"/>
              </a:rPr>
              <a:t>programme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BD0CF0-2EAF-4333-9586-A53D91572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0000">
            <a:off x="244345" y="2414912"/>
            <a:ext cx="3020178" cy="40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3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E330199-4B9E-49B1-A75E-0295FF4E5D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913CAE-8FB6-494E-9756-2323AFE2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99" y="561117"/>
            <a:ext cx="52949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Versailles – le château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Ein Bild, das Text, Decke, Altar enthält.&#10;&#10;Automatisch generierte Beschreibung">
            <a:extLst>
              <a:ext uri="{FF2B5EF4-FFF2-40B4-BE49-F238E27FC236}">
                <a16:creationId xmlns:a16="http://schemas.microsoft.com/office/drawing/2014/main" id="{028D76CB-8015-4482-A433-14854E0CF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nhaltsplatzhalter 4" descr="Ein Bild, das draußen, Gebäude, Himmel, Personen enthält.&#10;&#10;Automatisch generierte Beschreibung">
            <a:extLst>
              <a:ext uri="{FF2B5EF4-FFF2-40B4-BE49-F238E27FC236}">
                <a16:creationId xmlns:a16="http://schemas.microsoft.com/office/drawing/2014/main" id="{FF487AB5-EC8A-4A22-8FD2-932D7EC6B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864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Grafik 8" descr="Ein Bild, das Boden, drinnen, ausgestaltet, Möbel enthält.&#10;&#10;Automatisch generierte Beschreibung">
            <a:extLst>
              <a:ext uri="{FF2B5EF4-FFF2-40B4-BE49-F238E27FC236}">
                <a16:creationId xmlns:a16="http://schemas.microsoft.com/office/drawing/2014/main" id="{BCA65067-C563-4CDB-89D1-43DCB1DE8A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8EE5EDF-8A4E-4E9C-9AC7-AAED2670EA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5FD73E-6B2F-40CB-96B2-9AFB5866AA1A}"/>
              </a:ext>
            </a:extLst>
          </p:cNvPr>
          <p:cNvSpPr txBox="1"/>
          <p:nvPr/>
        </p:nvSpPr>
        <p:spPr>
          <a:xfrm>
            <a:off x="-2927" y="-1184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7" action="ppaction://hlinksldjump"/>
              </a:rPr>
              <a:t>Le </a:t>
            </a:r>
            <a:r>
              <a:rPr lang="de-DE" dirty="0" err="1">
                <a:hlinkClick r:id="rId7" action="ppaction://hlinksldjump"/>
              </a:rPr>
              <a:t>programme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163847-F70C-4BF0-9C94-02515B9D4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17" y="2907787"/>
            <a:ext cx="3339958" cy="38063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51839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nhaltsplatzhalter 11" descr="Ein Bild, das Himmel, draußen, Tag enthält.&#10;&#10;Automatisch generierte Beschreibung">
            <a:extLst>
              <a:ext uri="{FF2B5EF4-FFF2-40B4-BE49-F238E27FC236}">
                <a16:creationId xmlns:a16="http://schemas.microsoft.com/office/drawing/2014/main" id="{9B7E8E73-47DC-4568-9BF1-F55D946E7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F656AC-0966-476A-BE33-9E4ECC757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875C221-FD60-4EAF-A800-456A734B1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E14A2D-988C-4EDB-9741-FE6FB526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Versailles – les jardins musicaux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652D08-971A-43CB-81F8-BA5954AB0FEC}"/>
              </a:ext>
            </a:extLst>
          </p:cNvPr>
          <p:cNvSpPr txBox="1"/>
          <p:nvPr/>
        </p:nvSpPr>
        <p:spPr>
          <a:xfrm>
            <a:off x="-2927" y="-1184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sldjump"/>
              </a:rPr>
              <a:t>Le </a:t>
            </a:r>
            <a:r>
              <a:rPr lang="de-DE" dirty="0" err="1">
                <a:hlinkClick r:id="rId5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414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D9288A-FF70-4C33-87AE-FE0673839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376488"/>
            <a:ext cx="5757650" cy="956674"/>
          </a:xfrm>
        </p:spPr>
        <p:txBody>
          <a:bodyPr>
            <a:normAutofit/>
          </a:bodyPr>
          <a:lstStyle/>
          <a:p>
            <a:r>
              <a:rPr lang="de-DE" sz="3100" dirty="0"/>
              <a:t>Versailles – Le </a:t>
            </a:r>
            <a:r>
              <a:rPr lang="de-DE" sz="3100" dirty="0" err="1"/>
              <a:t>Hameau</a:t>
            </a:r>
            <a:r>
              <a:rPr lang="de-DE" sz="3100" dirty="0"/>
              <a:t> de la Reine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DA0E9C-0320-43F5-9C91-8B1E8242E1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881953"/>
            <a:ext cx="3779615" cy="2382648"/>
          </a:xfrm>
          <a:prstGeom prst="rect">
            <a:avLst/>
          </a:prstGeom>
        </p:spPr>
      </p:pic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DC5500-5DA2-4455-89E1-DD18FCCAE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921" y="-1"/>
            <a:ext cx="4051910" cy="31922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6BD67F-810C-4C65-9CD8-ED290D18A2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463911" y="700872"/>
            <a:ext cx="3036847" cy="2032803"/>
          </a:xfrm>
          <a:prstGeom prst="rect">
            <a:avLst/>
          </a:prstGeom>
        </p:spPr>
      </p:pic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" name="Inhaltsplatzhalter 10" descr="Ein Bild, das Baum, draußen, Gras enthält.&#10;&#10;Automatisch generierte Beschreibung">
            <a:extLst>
              <a:ext uri="{FF2B5EF4-FFF2-40B4-BE49-F238E27FC236}">
                <a16:creationId xmlns:a16="http://schemas.microsoft.com/office/drawing/2014/main" id="{87D66100-A194-4F1F-A46C-0E84D5C3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7181"/>
            <a:ext cx="4876800" cy="2740819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205A40-4076-4D30-A93F-398EC03245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678" y="3338000"/>
            <a:ext cx="2455153" cy="29799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2607F9-6057-48CD-BAB6-D88855478B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8132" y="2919003"/>
            <a:ext cx="3403867" cy="3075398"/>
          </a:xfrm>
          <a:prstGeom prst="rect">
            <a:avLst/>
          </a:prstGeom>
        </p:spPr>
      </p:pic>
      <p:sp>
        <p:nvSpPr>
          <p:cNvPr id="18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3379067-6B00-4A67-8387-C72944B51ACC}"/>
              </a:ext>
            </a:extLst>
          </p:cNvPr>
          <p:cNvSpPr txBox="1"/>
          <p:nvPr/>
        </p:nvSpPr>
        <p:spPr>
          <a:xfrm>
            <a:off x="10590971" y="6495026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8" action="ppaction://hlinksldjump"/>
              </a:rPr>
              <a:t>Le </a:t>
            </a:r>
            <a:r>
              <a:rPr lang="de-DE" dirty="0" err="1">
                <a:hlinkClick r:id="rId8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2611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0D29E6-56F4-4BC2-A9D4-F5126220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3" y="1783959"/>
            <a:ext cx="4584511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Marché des Enfants Rouges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34DF87E-59E4-4709-88FA-1E2605FFB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1EA059-CB43-4091-8DC3-CB1F7AE2D8DD}"/>
              </a:ext>
            </a:extLst>
          </p:cNvPr>
          <p:cNvSpPr txBox="1"/>
          <p:nvPr/>
        </p:nvSpPr>
        <p:spPr>
          <a:xfrm>
            <a:off x="10590971" y="6495026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3" action="ppaction://hlinksldjump"/>
              </a:rPr>
              <a:t>Le </a:t>
            </a:r>
            <a:r>
              <a:rPr lang="de-DE" dirty="0" err="1">
                <a:hlinkClick r:id="rId3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981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FCAD58-46D7-4EA0-82AA-CD382759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 dirty="0"/>
              <a:t>Place de la République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1F53FF-40CB-4CF1-8DED-0E83A1872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de-DE" sz="20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673F69-9C79-4A38-B6B8-6A38F9649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585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B9BB2F8-74E0-4265-85EB-475B94D9FBC7}"/>
              </a:ext>
            </a:extLst>
          </p:cNvPr>
          <p:cNvSpPr txBox="1"/>
          <p:nvPr/>
        </p:nvSpPr>
        <p:spPr>
          <a:xfrm>
            <a:off x="10590971" y="6495026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3" action="ppaction://hlinksldjump"/>
              </a:rPr>
              <a:t>Le </a:t>
            </a:r>
            <a:r>
              <a:rPr lang="de-DE" dirty="0" err="1">
                <a:hlinkClick r:id="rId3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868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 descr="Ein Bild, das Text, draußen, Baum, Personen enthält.&#10;&#10;Automatisch generierte Beschreibung">
            <a:extLst>
              <a:ext uri="{FF2B5EF4-FFF2-40B4-BE49-F238E27FC236}">
                <a16:creationId xmlns:a16="http://schemas.microsoft.com/office/drawing/2014/main" id="{CCA564A8-6A9F-48F9-B7C6-696A6A04EF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8" y="555625"/>
            <a:ext cx="1746250" cy="2201863"/>
          </a:xfrm>
          <a:prstGeom prst="rect">
            <a:avLst/>
          </a:prstGeom>
        </p:spPr>
      </p:pic>
      <p:pic>
        <p:nvPicPr>
          <p:cNvPr id="13" name="Grafik 12" descr="Ein Bild, das Straße, draußen, Gebäude, Stadt enthält.&#10;&#10;Automatisch generierte Beschreibung">
            <a:extLst>
              <a:ext uri="{FF2B5EF4-FFF2-40B4-BE49-F238E27FC236}">
                <a16:creationId xmlns:a16="http://schemas.microsoft.com/office/drawing/2014/main" id="{0630737E-FE2E-40CB-8297-964C7BC7D9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8" y="2830513"/>
            <a:ext cx="1746250" cy="2354263"/>
          </a:xfrm>
          <a:prstGeom prst="rect">
            <a:avLst/>
          </a:prstGeom>
        </p:spPr>
      </p:pic>
      <p:pic>
        <p:nvPicPr>
          <p:cNvPr id="15" name="Grafik 14" descr="Ein Bild, das Gebäude, draußen, Stein, alt enthält.&#10;&#10;Automatisch generierte Beschreibung">
            <a:extLst>
              <a:ext uri="{FF2B5EF4-FFF2-40B4-BE49-F238E27FC236}">
                <a16:creationId xmlns:a16="http://schemas.microsoft.com/office/drawing/2014/main" id="{C05B335E-0EF1-44C4-BFCB-0C254D298D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0" y="555625"/>
            <a:ext cx="1690688" cy="2276475"/>
          </a:xfrm>
          <a:prstGeom prst="rect">
            <a:avLst/>
          </a:prstGeom>
        </p:spPr>
      </p:pic>
      <p:pic>
        <p:nvPicPr>
          <p:cNvPr id="7" name="Grafik 6" descr="Ein Bild, das Gebäude, draußen, Weg, Szene enthält.&#10;&#10;Automatisch generierte Beschreibung">
            <a:extLst>
              <a:ext uri="{FF2B5EF4-FFF2-40B4-BE49-F238E27FC236}">
                <a16:creationId xmlns:a16="http://schemas.microsoft.com/office/drawing/2014/main" id="{71EAF16A-B684-4E41-9FB6-D6EDE46D2C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963" y="555625"/>
            <a:ext cx="1187450" cy="2276475"/>
          </a:xfrm>
          <a:prstGeom prst="rect">
            <a:avLst/>
          </a:prstGeom>
        </p:spPr>
      </p:pic>
      <p:pic>
        <p:nvPicPr>
          <p:cNvPr id="17" name="Grafik 16" descr="Ein Bild, das Text, draußen, Straße, Gebäude enthält.&#10;&#10;Automatisch generierte Beschreibung">
            <a:extLst>
              <a:ext uri="{FF2B5EF4-FFF2-40B4-BE49-F238E27FC236}">
                <a16:creationId xmlns:a16="http://schemas.microsoft.com/office/drawing/2014/main" id="{0213C56B-A254-4740-B4B4-F9D07C85DB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0" y="2905125"/>
            <a:ext cx="1690688" cy="2278063"/>
          </a:xfrm>
          <a:prstGeom prst="rect">
            <a:avLst/>
          </a:prstGeom>
        </p:spPr>
      </p:pic>
      <p:pic>
        <p:nvPicPr>
          <p:cNvPr id="9" name="Grafik 8" descr="Ein Bild, das Gebäude, draußen, Straße, Stadt enthält.&#10;&#10;Automatisch generierte Beschreibung">
            <a:extLst>
              <a:ext uri="{FF2B5EF4-FFF2-40B4-BE49-F238E27FC236}">
                <a16:creationId xmlns:a16="http://schemas.microsoft.com/office/drawing/2014/main" id="{B8B6ABAA-7599-4EB6-9787-61F80E4CAA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963" y="2905125"/>
            <a:ext cx="1185863" cy="2278063"/>
          </a:xfrm>
          <a:prstGeom prst="rect">
            <a:avLst/>
          </a:prstGeom>
        </p:spPr>
      </p:pic>
      <p:pic>
        <p:nvPicPr>
          <p:cNvPr id="19" name="Grafik 18" descr="Ein Bild, das Gebäude, draußen, Straße, Weg enthält.&#10;&#10;Automatisch generierte Beschreibung">
            <a:extLst>
              <a:ext uri="{FF2B5EF4-FFF2-40B4-BE49-F238E27FC236}">
                <a16:creationId xmlns:a16="http://schemas.microsoft.com/office/drawing/2014/main" id="{DF7B6F36-1054-47F0-8BCA-85834CD60E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850" y="555625"/>
            <a:ext cx="3454400" cy="4629150"/>
          </a:xfrm>
          <a:prstGeom prst="rect">
            <a:avLst/>
          </a:prstGeom>
        </p:spPr>
      </p:pic>
      <p:pic>
        <p:nvPicPr>
          <p:cNvPr id="5" name="Inhaltsplatzhalter 4" descr="Ein Bild, das Text, Straße, draußen, Stadt enthält.&#10;&#10;Automatisch generierte Beschreibung">
            <a:extLst>
              <a:ext uri="{FF2B5EF4-FFF2-40B4-BE49-F238E27FC236}">
                <a16:creationId xmlns:a16="http://schemas.microsoft.com/office/drawing/2014/main" id="{A8FA29EA-F162-4733-A024-AAC555103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275" y="555625"/>
            <a:ext cx="2446338" cy="462915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7B1C66-40DC-4306-BD0A-C979D991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Impressions de la ville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212208C-E0DB-471E-92C2-20EB5131D89F}"/>
              </a:ext>
            </a:extLst>
          </p:cNvPr>
          <p:cNvSpPr txBox="1"/>
          <p:nvPr/>
        </p:nvSpPr>
        <p:spPr>
          <a:xfrm>
            <a:off x="10590971" y="6495026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10" action="ppaction://hlinksldjump"/>
              </a:rPr>
              <a:t>Le </a:t>
            </a:r>
            <a:r>
              <a:rPr lang="de-DE" dirty="0" err="1">
                <a:hlinkClick r:id="rId10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805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39CE34-C870-4896-AF62-670F4E3A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3"/>
            <a:ext cx="3636510" cy="4729328"/>
          </a:xfrm>
        </p:spPr>
        <p:txBody>
          <a:bodyPr anchor="b">
            <a:normAutofit/>
          </a:bodyPr>
          <a:lstStyle/>
          <a:p>
            <a:r>
              <a:rPr lang="de-DE" sz="3600" dirty="0" err="1"/>
              <a:t>Qu‘est-ce</a:t>
            </a:r>
            <a:r>
              <a:rPr lang="de-DE" sz="3600" dirty="0"/>
              <a:t> </a:t>
            </a:r>
            <a:r>
              <a:rPr lang="de-DE" sz="3600" dirty="0" err="1"/>
              <a:t>qui</a:t>
            </a:r>
            <a:r>
              <a:rPr lang="de-DE" sz="3600" dirty="0"/>
              <a:t> </a:t>
            </a:r>
            <a:r>
              <a:rPr lang="de-DE" sz="3600" dirty="0" err="1"/>
              <a:t>vous</a:t>
            </a:r>
            <a:r>
              <a:rPr lang="de-DE" sz="3600" dirty="0"/>
              <a:t> a </a:t>
            </a:r>
            <a:r>
              <a:rPr lang="de-DE" sz="3600" dirty="0" err="1"/>
              <a:t>plu</a:t>
            </a:r>
            <a:r>
              <a:rPr lang="de-DE" sz="3600" dirty="0"/>
              <a:t> ? </a:t>
            </a:r>
            <a:r>
              <a:rPr lang="de-DE" sz="3600" dirty="0">
                <a:sym typeface="Wingdings" panose="05000000000000000000" pitchFamily="2" charset="2"/>
              </a:rPr>
              <a:t></a:t>
            </a:r>
            <a:br>
              <a:rPr lang="de-DE" sz="3600" dirty="0"/>
            </a:br>
            <a:br>
              <a:rPr lang="de-DE" sz="3600" dirty="0"/>
            </a:br>
            <a:r>
              <a:rPr lang="de-DE" sz="3600" dirty="0" err="1"/>
              <a:t>Qu‘est-ce</a:t>
            </a:r>
            <a:r>
              <a:rPr lang="de-DE" sz="3600" dirty="0"/>
              <a:t> </a:t>
            </a:r>
            <a:r>
              <a:rPr lang="de-DE" sz="3600" dirty="0" err="1"/>
              <a:t>que</a:t>
            </a:r>
            <a:r>
              <a:rPr lang="de-DE" sz="3600" dirty="0"/>
              <a:t> </a:t>
            </a:r>
            <a:r>
              <a:rPr lang="de-DE" sz="3600" dirty="0" err="1"/>
              <a:t>vous</a:t>
            </a:r>
            <a:r>
              <a:rPr lang="de-DE" sz="3600" dirty="0"/>
              <a:t> </a:t>
            </a:r>
            <a:r>
              <a:rPr lang="de-DE" sz="3600" dirty="0" err="1"/>
              <a:t>n‘avez</a:t>
            </a:r>
            <a:r>
              <a:rPr lang="de-DE" sz="3600" dirty="0"/>
              <a:t> </a:t>
            </a:r>
            <a:r>
              <a:rPr lang="de-DE" sz="3600" dirty="0" err="1"/>
              <a:t>pas</a:t>
            </a:r>
            <a:r>
              <a:rPr lang="de-DE" sz="3600" dirty="0"/>
              <a:t> </a:t>
            </a:r>
            <a:r>
              <a:rPr lang="de-DE" sz="3600" dirty="0" err="1"/>
              <a:t>aimé</a:t>
            </a:r>
            <a:r>
              <a:rPr lang="de-DE" sz="3600" dirty="0"/>
              <a:t> ? </a:t>
            </a:r>
            <a:r>
              <a:rPr lang="de-DE" sz="3600" dirty="0">
                <a:sym typeface="Wingdings" panose="05000000000000000000" pitchFamily="2" charset="2"/>
              </a:rPr>
              <a:t></a:t>
            </a:r>
            <a:br>
              <a:rPr lang="de-DE" sz="3600" dirty="0"/>
            </a:br>
            <a:r>
              <a:rPr lang="de-DE" sz="3600" dirty="0" err="1"/>
              <a:t>Qu‘est-ce</a:t>
            </a:r>
            <a:r>
              <a:rPr lang="de-DE" sz="3600" dirty="0"/>
              <a:t> </a:t>
            </a:r>
            <a:r>
              <a:rPr lang="de-DE" sz="3600" dirty="0" err="1"/>
              <a:t>que</a:t>
            </a:r>
            <a:r>
              <a:rPr lang="de-DE" sz="3600" dirty="0"/>
              <a:t> </a:t>
            </a:r>
            <a:r>
              <a:rPr lang="de-DE" sz="3600" dirty="0" err="1"/>
              <a:t>vous</a:t>
            </a:r>
            <a:r>
              <a:rPr lang="de-DE" sz="3600" dirty="0"/>
              <a:t> </a:t>
            </a:r>
            <a:r>
              <a:rPr lang="de-DE" sz="3600" dirty="0" err="1"/>
              <a:t>auriez</a:t>
            </a:r>
            <a:r>
              <a:rPr lang="de-DE" sz="3600" dirty="0"/>
              <a:t> fait </a:t>
            </a:r>
            <a:r>
              <a:rPr lang="de-DE" sz="3600" dirty="0" err="1"/>
              <a:t>différemment</a:t>
            </a:r>
            <a:r>
              <a:rPr lang="de-DE" sz="3600" dirty="0"/>
              <a:t> 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7C321230-91F3-4C55-9A77-59E2150FAE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D7EDD05-787D-4615-BEF4-D4F0FF465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962185-F020-43B4-931C-CBFC2BD07B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83DFA0A-62B8-4A5F-92ED-3C7490413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146" y="1096806"/>
            <a:ext cx="3553816" cy="5951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/>
              <a:t>Merci de </a:t>
            </a:r>
            <a:r>
              <a:rPr lang="de-DE" dirty="0" err="1"/>
              <a:t>votre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r>
              <a:rPr lang="de-DE" dirty="0"/>
              <a:t> !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AE392B-277C-46F8-B5D2-EE6CA7F4A294}"/>
              </a:ext>
            </a:extLst>
          </p:cNvPr>
          <p:cNvSpPr txBox="1"/>
          <p:nvPr/>
        </p:nvSpPr>
        <p:spPr>
          <a:xfrm>
            <a:off x="3040027" y="6486867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sldjump"/>
              </a:rPr>
              <a:t>Le </a:t>
            </a:r>
            <a:r>
              <a:rPr lang="de-DE" dirty="0" err="1">
                <a:hlinkClick r:id="rId5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083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DBC7E4-4549-48F3-A685-56061350D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157B24-E531-4A2A-A80E-C5358B66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Le programme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C5C0D520-27CC-89F2-3F52-0214604F4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81701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F918E83C-69AA-403A-92A2-FDB98D731C16}"/>
              </a:ext>
            </a:extLst>
          </p:cNvPr>
          <p:cNvSpPr txBox="1"/>
          <p:nvPr/>
        </p:nvSpPr>
        <p:spPr>
          <a:xfrm>
            <a:off x="9433264" y="3229818"/>
            <a:ext cx="192053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8" action="ppaction://hlinksldjump"/>
              </a:rPr>
              <a:t>Plus </a:t>
            </a:r>
            <a:r>
              <a:rPr lang="de-DE" dirty="0" err="1">
                <a:hlinkClick r:id="rId8" action="ppaction://hlinksldjump"/>
              </a:rPr>
              <a:t>d‘impressions</a:t>
            </a:r>
            <a:r>
              <a:rPr lang="de-DE" dirty="0">
                <a:hlinkClick r:id="rId8" action="ppaction://hlinksldjump"/>
              </a:rPr>
              <a:t> de la </a:t>
            </a:r>
            <a:r>
              <a:rPr lang="de-DE" dirty="0" err="1">
                <a:hlinkClick r:id="rId8" action="ppaction://hlinksldjump"/>
              </a:rPr>
              <a:t>ville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A4D67A8-ADAB-412C-BC35-6F00ED6626B7}"/>
              </a:ext>
            </a:extLst>
          </p:cNvPr>
          <p:cNvSpPr txBox="1"/>
          <p:nvPr/>
        </p:nvSpPr>
        <p:spPr>
          <a:xfrm>
            <a:off x="11353800" y="3876149"/>
            <a:ext cx="8382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9" action="ppaction://hlinksldjump"/>
              </a:rPr>
              <a:t>La fin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246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0C5737-885B-4924-9A26-2A52F9C98F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Inhaltsplatzhalter 4" descr="Ein Bild, das draußen, Himmel, Berg, Rock enthält.&#10;&#10;Automatisch generierte Beschreibung">
            <a:extLst>
              <a:ext uri="{FF2B5EF4-FFF2-40B4-BE49-F238E27FC236}">
                <a16:creationId xmlns:a16="http://schemas.microsoft.com/office/drawing/2014/main" id="{43C6051A-EE3F-400E-A881-F3951B5C8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2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DAF839-8B48-4FC1-931F-D909BB7CCA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005729-A38D-403B-9B59-6262E395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848350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Tour 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Montparnasse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vue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exceptionnelle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4422FA9-68C2-468C-854D-DAF14F0585A5}"/>
              </a:ext>
            </a:extLst>
          </p:cNvPr>
          <p:cNvSpPr txBox="1"/>
          <p:nvPr/>
        </p:nvSpPr>
        <p:spPr>
          <a:xfrm>
            <a:off x="10594019" y="648866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sldjump"/>
              </a:rPr>
              <a:t>Le </a:t>
            </a:r>
            <a:r>
              <a:rPr lang="de-DE" dirty="0" err="1">
                <a:hlinkClick r:id="rId5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282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BB568-6255-46CD-941F-0B4BD5E2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Île de la </a:t>
            </a:r>
            <a:r>
              <a:rPr lang="en-US" sz="5400" dirty="0" err="1"/>
              <a:t>Cité</a:t>
            </a:r>
            <a:r>
              <a:rPr lang="en-US" sz="5400" dirty="0"/>
              <a:t> et le </a:t>
            </a:r>
            <a:br>
              <a:rPr lang="en-US" sz="5400" dirty="0"/>
            </a:br>
            <a:r>
              <a:rPr lang="en-US" sz="5400" dirty="0"/>
              <a:t>Quartier Latin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F10F2D65-BB92-429D-98FE-F3F91072F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A7E4F25-762B-444D-85EE-E78E34FD1D19}"/>
              </a:ext>
            </a:extLst>
          </p:cNvPr>
          <p:cNvSpPr txBox="1"/>
          <p:nvPr/>
        </p:nvSpPr>
        <p:spPr>
          <a:xfrm>
            <a:off x="10594019" y="648866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3" action="ppaction://hlinksldjump"/>
              </a:rPr>
              <a:t>Le </a:t>
            </a:r>
            <a:r>
              <a:rPr lang="de-DE" dirty="0" err="1">
                <a:hlinkClick r:id="rId3" action="ppaction://hlinksldjump"/>
              </a:rPr>
              <a:t>programme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66F664-6FB3-4405-85FB-BD9FB05062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081" y="2066925"/>
            <a:ext cx="419425" cy="58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6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94D83FB-F0FB-4E33-B1F7-1C142BE38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E8EBD5-1AF0-42EE-A995-1F8E234E8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0FB3D5-C612-434A-BC3D-E716FF80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12" y="685799"/>
            <a:ext cx="3432047" cy="15420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musée</a:t>
            </a:r>
            <a:r>
              <a:rPr lang="en-US" sz="3400" dirty="0"/>
              <a:t> 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d‘Orsay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B93534-E139-4FED-959C-E8DE310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78E8C0E6-FEB6-44F1-88D1-46BEEDD02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5FC37783-D58D-48BE-A119-9E18C8CE4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8286946-B9CA-4309-AC1D-A5FE0FB4B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458D890D-B127-48A3-9700-E794E5A0E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81FE5632-C9E9-46D1-B041-2B1550F47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6D0AD1D8-6370-4C9E-B9D1-1ED42B6CD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1C437D7E-FE00-4E7A-A5A5-A16AF03C9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739471C8-201F-404A-80C4-4D00A61A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6B4916E4-07CB-4149-9A7E-13F229057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BFA6BF19-12C5-492C-B79D-F2FE85850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E9DA3C25-831F-46F1-B82B-3DB8FF71E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4A4B2B71-E020-43F5-9A48-2050035CE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D7CA394E-96E6-4748-A6AD-BA96B737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BB7D229B-120E-4D57-AE66-B918102F5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AB9D88F0-18F1-4869-82C0-F084EEEA9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9E194D5B-AD89-4054-B8F0-8246261F6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8DAB5358-55E2-4B12-A2BA-82E3BCA8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2E4D424B-7FFC-41B8-B8F9-C04672857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A73B98CC-0D48-4E11-842E-C3BB1D5D0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003B09F2-41D1-4070-B57C-0247D1868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Grafik 16" descr="Ein Bild, das Wand, drinnen, Zeichnung, Galerie enthält.&#10;&#10;Automatisch generierte Beschreibung">
            <a:extLst>
              <a:ext uri="{FF2B5EF4-FFF2-40B4-BE49-F238E27FC236}">
                <a16:creationId xmlns:a16="http://schemas.microsoft.com/office/drawing/2014/main" id="{472DF004-CD99-4737-9C63-7D26874F2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484632"/>
            <a:ext cx="3675888" cy="5678424"/>
          </a:xfrm>
          <a:prstGeom prst="rect">
            <a:avLst/>
          </a:prstGeom>
        </p:spPr>
      </p:pic>
      <p:pic>
        <p:nvPicPr>
          <p:cNvPr id="15" name="Grafik 14" descr="Ein Bild, das drinnen, alt, Schuhe enthält.&#10;&#10;Automatisch generierte Beschreibung">
            <a:extLst>
              <a:ext uri="{FF2B5EF4-FFF2-40B4-BE49-F238E27FC236}">
                <a16:creationId xmlns:a16="http://schemas.microsoft.com/office/drawing/2014/main" id="{78832CBC-C12C-452E-B441-DB1AC0177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484632"/>
            <a:ext cx="3621024" cy="277063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DF1655E-4407-4BBB-A0CC-43568703CC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4114800" y="3383280"/>
            <a:ext cx="3621024" cy="2770632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8066844-ACD6-49F0-8C33-D5691389B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nhaltsplatzhalter 30">
            <a:extLst>
              <a:ext uri="{FF2B5EF4-FFF2-40B4-BE49-F238E27FC236}">
                <a16:creationId xmlns:a16="http://schemas.microsoft.com/office/drawing/2014/main" id="{8434385F-0696-4219-8FFF-456DCECF8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CC9B7DAC-A81A-4D82-8B62-B15159D2E0A8}"/>
              </a:ext>
            </a:extLst>
          </p:cNvPr>
          <p:cNvSpPr txBox="1"/>
          <p:nvPr/>
        </p:nvSpPr>
        <p:spPr>
          <a:xfrm>
            <a:off x="10594019" y="648866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sldjump"/>
              </a:rPr>
              <a:t>Le </a:t>
            </a:r>
            <a:r>
              <a:rPr lang="de-DE" dirty="0" err="1">
                <a:hlinkClick r:id="rId5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747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fik 8" descr="Ein Bild, das Text, Wand, drinnen enthält.&#10;&#10;Automatisch generierte Beschreibung">
            <a:extLst>
              <a:ext uri="{FF2B5EF4-FFF2-40B4-BE49-F238E27FC236}">
                <a16:creationId xmlns:a16="http://schemas.microsoft.com/office/drawing/2014/main" id="{FC9058F8-B00A-4F1E-9CBC-B463C188E6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806727" cy="3686175"/>
          </a:xfrm>
          <a:prstGeom prst="rect">
            <a:avLst/>
          </a:prstGeom>
        </p:spPr>
      </p:pic>
      <p:pic>
        <p:nvPicPr>
          <p:cNvPr id="7" name="Grafik 6" descr="Ein Bild, das Stein, Kolonnade, gefliest enthält.&#10;&#10;Automatisch generierte Beschreibung">
            <a:extLst>
              <a:ext uri="{FF2B5EF4-FFF2-40B4-BE49-F238E27FC236}">
                <a16:creationId xmlns:a16="http://schemas.microsoft.com/office/drawing/2014/main" id="{635ECF32-BED3-4112-932A-AB79D92E06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549" y="0"/>
            <a:ext cx="2408338" cy="3686175"/>
          </a:xfrm>
          <a:prstGeom prst="rect">
            <a:avLst/>
          </a:prstGeom>
        </p:spPr>
      </p:pic>
      <p:pic>
        <p:nvPicPr>
          <p:cNvPr id="11" name="Grafik 10" descr="Ein Bild, das Sarkophag, Einmachglas, Stein enthält.&#10;&#10;Automatisch generierte Beschreibung">
            <a:extLst>
              <a:ext uri="{FF2B5EF4-FFF2-40B4-BE49-F238E27FC236}">
                <a16:creationId xmlns:a16="http://schemas.microsoft.com/office/drawing/2014/main" id="{8A13F9D7-7F1E-4629-8AC0-2D2BCE9E52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76" y="3824287"/>
            <a:ext cx="1676400" cy="3033713"/>
          </a:xfrm>
          <a:prstGeom prst="rect">
            <a:avLst/>
          </a:prstGeom>
        </p:spPr>
      </p:pic>
      <p:pic>
        <p:nvPicPr>
          <p:cNvPr id="13" name="Grafik 12" descr="Ein Bild, das Boden, drinnen, Gebäude, Stein enthält.&#10;&#10;Automatisch generierte Beschreibung">
            <a:extLst>
              <a:ext uri="{FF2B5EF4-FFF2-40B4-BE49-F238E27FC236}">
                <a16:creationId xmlns:a16="http://schemas.microsoft.com/office/drawing/2014/main" id="{8C1D2B84-AEED-4E00-A8E6-B43B0E9727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4287"/>
            <a:ext cx="1676400" cy="3033713"/>
          </a:xfrm>
          <a:prstGeom prst="rect">
            <a:avLst/>
          </a:prstGeom>
        </p:spPr>
      </p:pic>
      <p:pic>
        <p:nvPicPr>
          <p:cNvPr id="5" name="Inhaltsplatzhalter 4" descr="Ein Bild, das Boden, drinnen, Personen, Bereich enthält.&#10;&#10;Automatisch generierte Beschreibung">
            <a:extLst>
              <a:ext uri="{FF2B5EF4-FFF2-40B4-BE49-F238E27FC236}">
                <a16:creationId xmlns:a16="http://schemas.microsoft.com/office/drawing/2014/main" id="{31FF1043-D80D-4154-B5B9-F957EB62E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752" y="3821263"/>
            <a:ext cx="1595438" cy="303371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0FB3D5-C612-434A-BC3D-E716FF80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347" y="3821263"/>
            <a:ext cx="3099266" cy="17395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Musée</a:t>
            </a:r>
            <a:r>
              <a:rPr lang="en-US" sz="3600" dirty="0"/>
              <a:t> du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Louvre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4980C98-AC23-49C9-AD7E-0214D509B79E}"/>
              </a:ext>
            </a:extLst>
          </p:cNvPr>
          <p:cNvSpPr txBox="1"/>
          <p:nvPr/>
        </p:nvSpPr>
        <p:spPr>
          <a:xfrm>
            <a:off x="10594019" y="648866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7" action="ppaction://hlinksldjump"/>
              </a:rPr>
              <a:t>Le </a:t>
            </a:r>
            <a:r>
              <a:rPr lang="de-DE" dirty="0" err="1">
                <a:hlinkClick r:id="rId7" action="ppaction://hlinksldjump"/>
              </a:rPr>
              <a:t>programme</a:t>
            </a:r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DD62142-93F3-4258-82B6-58BABDB77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7045" y="0"/>
            <a:ext cx="4907705" cy="368077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D1F938-6FE5-4406-BD63-C841BB92AA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0992" y="3821263"/>
            <a:ext cx="2277553" cy="30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5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201B5A-F818-4567-A3ED-C6EC84F1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Temps libre</a:t>
            </a:r>
          </a:p>
        </p:txBody>
      </p:sp>
      <p:pic>
        <p:nvPicPr>
          <p:cNvPr id="7" name="Grafik 6" descr="Ein Bild, das Gebäude, draußen, Person enthält.&#10;&#10;Automatisch generierte Beschreibung">
            <a:extLst>
              <a:ext uri="{FF2B5EF4-FFF2-40B4-BE49-F238E27FC236}">
                <a16:creationId xmlns:a16="http://schemas.microsoft.com/office/drawing/2014/main" id="{D2A9A574-F0EF-49A6-A1B9-57557ABAA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Inhaltsplatzhalter 4" descr="Ein Bild, das Baum, draußen, Wasser, Personen enthält.&#10;&#10;Automatisch generierte Beschreibung">
            <a:extLst>
              <a:ext uri="{FF2B5EF4-FFF2-40B4-BE49-F238E27FC236}">
                <a16:creationId xmlns:a16="http://schemas.microsoft.com/office/drawing/2014/main" id="{8B930B58-BDDE-4B0E-9558-32BD5A441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107B81-BA0C-4B79-950E-4268AC2A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81DF51B-E292-4DFA-8D48-33354DE6CDCC}"/>
              </a:ext>
            </a:extLst>
          </p:cNvPr>
          <p:cNvSpPr txBox="1"/>
          <p:nvPr/>
        </p:nvSpPr>
        <p:spPr>
          <a:xfrm>
            <a:off x="10594019" y="648866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sldjump"/>
              </a:rPr>
              <a:t>Le </a:t>
            </a:r>
            <a:r>
              <a:rPr lang="de-DE" dirty="0" err="1">
                <a:hlinkClick r:id="rId5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91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draußen, Himmel, Gebäude, Turm enthält.&#10;&#10;Automatisch generierte Beschreibung">
            <a:extLst>
              <a:ext uri="{FF2B5EF4-FFF2-40B4-BE49-F238E27FC236}">
                <a16:creationId xmlns:a16="http://schemas.microsoft.com/office/drawing/2014/main" id="{715CE01E-6B29-4D72-A894-18FB4C866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Inhaltsplatzhalter 4" descr="Ein Bild, das Wasser, draußen, Boot, See enthält.&#10;&#10;Automatisch generierte Beschreibung">
            <a:extLst>
              <a:ext uri="{FF2B5EF4-FFF2-40B4-BE49-F238E27FC236}">
                <a16:creationId xmlns:a16="http://schemas.microsoft.com/office/drawing/2014/main" id="{700A4917-08B6-41CE-95AF-2475C472E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000012-920F-4D9D-9DFF-8EEA28B6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de-DE" sz="2800"/>
              <a:t>Bateau mouche</a:t>
            </a: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6EB8F8-5692-3319-3FB8-3E7AA06C3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26681F9-97FD-4E8E-839A-2089B0E44BE1}"/>
              </a:ext>
            </a:extLst>
          </p:cNvPr>
          <p:cNvSpPr txBox="1"/>
          <p:nvPr/>
        </p:nvSpPr>
        <p:spPr>
          <a:xfrm>
            <a:off x="10594019" y="648866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4" action="ppaction://hlinksldjump"/>
              </a:rPr>
              <a:t>Le </a:t>
            </a:r>
            <a:r>
              <a:rPr lang="de-DE" dirty="0" err="1">
                <a:hlinkClick r:id="rId4" action="ppaction://hlinksldjump"/>
              </a:rPr>
              <a:t>programme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1DE99D-FD90-4A69-9AB0-58B1A7B6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5058">
            <a:off x="286421" y="1900560"/>
            <a:ext cx="3127770" cy="41703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CC63318-C378-44A0-AFD9-FF798E35E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18" y="2493"/>
            <a:ext cx="1225477" cy="10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602E667E-89F5-4C7C-A2C3-891716CB1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D866E8-E238-4CDB-9FD6-387A3A3F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Visite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guidée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Ein Bild, das draußen, Gebäude, Himmel, Stadt enthält.&#10;&#10;Automatisch generierte Beschreibung">
            <a:extLst>
              <a:ext uri="{FF2B5EF4-FFF2-40B4-BE49-F238E27FC236}">
                <a16:creationId xmlns:a16="http://schemas.microsoft.com/office/drawing/2014/main" id="{F2E97C81-9E86-4794-92CC-0570C4C716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7398DFCA-BF01-4037-A209-1529625AA601}"/>
              </a:ext>
            </a:extLst>
          </p:cNvPr>
          <p:cNvSpPr txBox="1"/>
          <p:nvPr/>
        </p:nvSpPr>
        <p:spPr>
          <a:xfrm>
            <a:off x="0" y="0"/>
            <a:ext cx="15979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hlinkClick r:id="rId4" action="ppaction://hlinksldjump"/>
              </a:rPr>
              <a:t>Le </a:t>
            </a:r>
            <a:r>
              <a:rPr lang="de-DE" dirty="0" err="1">
                <a:hlinkClick r:id="rId4" action="ppaction://hlinksldjump"/>
              </a:rPr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21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Breitbild</PresentationFormat>
  <Paragraphs>52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Times-Roman</vt:lpstr>
      <vt:lpstr>Office</vt:lpstr>
      <vt:lpstr>Le voyage scolaire à Paris</vt:lpstr>
      <vt:lpstr>Le programme</vt:lpstr>
      <vt:lpstr>Tour Montparnasse  - une vue exceptionnelle</vt:lpstr>
      <vt:lpstr>Île de la Cité et le  Quartier Latin </vt:lpstr>
      <vt:lpstr>Le musée d‘Orsay</vt:lpstr>
      <vt:lpstr>Musée du Louvre  </vt:lpstr>
      <vt:lpstr>Temps libre</vt:lpstr>
      <vt:lpstr>Bateau mouche</vt:lpstr>
      <vt:lpstr>Visite guidée</vt:lpstr>
      <vt:lpstr>Quartier des Batignolles</vt:lpstr>
      <vt:lpstr>Rue Nollet/ Le Libre Échange</vt:lpstr>
      <vt:lpstr>Montmartre et Sacré-Cœur </vt:lpstr>
      <vt:lpstr>Versailles – le château</vt:lpstr>
      <vt:lpstr>Versailles – les jardins musicaux</vt:lpstr>
      <vt:lpstr>Versailles – Le Hameau de la Reine</vt:lpstr>
      <vt:lpstr>Marché des Enfants Rouges</vt:lpstr>
      <vt:lpstr>Place de la République</vt:lpstr>
      <vt:lpstr>Impressions de la ville</vt:lpstr>
      <vt:lpstr>Qu‘est-ce qui vous a plu ?   Qu‘est-ce que vous n‘avez pas aimé ?  Qu‘est-ce que vous auriez fait différemment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voyage scolaire à Paris</dc:title>
  <dc:creator>Annika Lübbecke</dc:creator>
  <cp:lastModifiedBy>Annika Lübbecke</cp:lastModifiedBy>
  <cp:revision>17</cp:revision>
  <dcterms:created xsi:type="dcterms:W3CDTF">2022-06-25T19:04:22Z</dcterms:created>
  <dcterms:modified xsi:type="dcterms:W3CDTF">2022-06-27T15:36:50Z</dcterms:modified>
</cp:coreProperties>
</file>