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572000" cy="1206500"/>
  <p:notesSz cx="6858000" cy="9144000"/>
  <p:defaultTextStyle>
    <a:defPPr>
      <a:defRPr lang="en-US"/>
    </a:defPPr>
    <a:lvl1pPr marL="0" algn="l" defTabSz="277338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1pPr>
    <a:lvl2pPr marL="138669" algn="l" defTabSz="277338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2pPr>
    <a:lvl3pPr marL="277338" algn="l" defTabSz="277338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3pPr>
    <a:lvl4pPr marL="416006" algn="l" defTabSz="277338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4pPr>
    <a:lvl5pPr marL="554675" algn="l" defTabSz="277338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5pPr>
    <a:lvl6pPr marL="693344" algn="l" defTabSz="277338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6pPr>
    <a:lvl7pPr marL="832013" algn="l" defTabSz="277338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7pPr>
    <a:lvl8pPr marL="970681" algn="l" defTabSz="277338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8pPr>
    <a:lvl9pPr marL="1109350" algn="l" defTabSz="277338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77A4C4-0094-4D5E-969C-B560D6C85461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417763" y="1143000"/>
            <a:ext cx="11693526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3291F-F021-44E4-907F-7984E357A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644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77338" rtl="0" eaLnBrk="1" latinLnBrk="0" hangingPunct="1">
      <a:defRPr sz="364" kern="1200">
        <a:solidFill>
          <a:schemeClr val="tx1"/>
        </a:solidFill>
        <a:latin typeface="+mn-lt"/>
        <a:ea typeface="+mn-ea"/>
        <a:cs typeface="+mn-cs"/>
      </a:defRPr>
    </a:lvl1pPr>
    <a:lvl2pPr marL="138669" algn="l" defTabSz="277338" rtl="0" eaLnBrk="1" latinLnBrk="0" hangingPunct="1">
      <a:defRPr sz="364" kern="1200">
        <a:solidFill>
          <a:schemeClr val="tx1"/>
        </a:solidFill>
        <a:latin typeface="+mn-lt"/>
        <a:ea typeface="+mn-ea"/>
        <a:cs typeface="+mn-cs"/>
      </a:defRPr>
    </a:lvl2pPr>
    <a:lvl3pPr marL="277338" algn="l" defTabSz="277338" rtl="0" eaLnBrk="1" latinLnBrk="0" hangingPunct="1">
      <a:defRPr sz="364" kern="1200">
        <a:solidFill>
          <a:schemeClr val="tx1"/>
        </a:solidFill>
        <a:latin typeface="+mn-lt"/>
        <a:ea typeface="+mn-ea"/>
        <a:cs typeface="+mn-cs"/>
      </a:defRPr>
    </a:lvl3pPr>
    <a:lvl4pPr marL="416006" algn="l" defTabSz="277338" rtl="0" eaLnBrk="1" latinLnBrk="0" hangingPunct="1">
      <a:defRPr sz="364" kern="1200">
        <a:solidFill>
          <a:schemeClr val="tx1"/>
        </a:solidFill>
        <a:latin typeface="+mn-lt"/>
        <a:ea typeface="+mn-ea"/>
        <a:cs typeface="+mn-cs"/>
      </a:defRPr>
    </a:lvl4pPr>
    <a:lvl5pPr marL="554675" algn="l" defTabSz="277338" rtl="0" eaLnBrk="1" latinLnBrk="0" hangingPunct="1">
      <a:defRPr sz="364" kern="1200">
        <a:solidFill>
          <a:schemeClr val="tx1"/>
        </a:solidFill>
        <a:latin typeface="+mn-lt"/>
        <a:ea typeface="+mn-ea"/>
        <a:cs typeface="+mn-cs"/>
      </a:defRPr>
    </a:lvl5pPr>
    <a:lvl6pPr marL="693344" algn="l" defTabSz="277338" rtl="0" eaLnBrk="1" latinLnBrk="0" hangingPunct="1">
      <a:defRPr sz="364" kern="1200">
        <a:solidFill>
          <a:schemeClr val="tx1"/>
        </a:solidFill>
        <a:latin typeface="+mn-lt"/>
        <a:ea typeface="+mn-ea"/>
        <a:cs typeface="+mn-cs"/>
      </a:defRPr>
    </a:lvl6pPr>
    <a:lvl7pPr marL="832013" algn="l" defTabSz="277338" rtl="0" eaLnBrk="1" latinLnBrk="0" hangingPunct="1">
      <a:defRPr sz="364" kern="1200">
        <a:solidFill>
          <a:schemeClr val="tx1"/>
        </a:solidFill>
        <a:latin typeface="+mn-lt"/>
        <a:ea typeface="+mn-ea"/>
        <a:cs typeface="+mn-cs"/>
      </a:defRPr>
    </a:lvl7pPr>
    <a:lvl8pPr marL="970681" algn="l" defTabSz="277338" rtl="0" eaLnBrk="1" latinLnBrk="0" hangingPunct="1">
      <a:defRPr sz="364" kern="1200">
        <a:solidFill>
          <a:schemeClr val="tx1"/>
        </a:solidFill>
        <a:latin typeface="+mn-lt"/>
        <a:ea typeface="+mn-ea"/>
        <a:cs typeface="+mn-cs"/>
      </a:defRPr>
    </a:lvl8pPr>
    <a:lvl9pPr marL="1109350" algn="l" defTabSz="277338" rtl="0" eaLnBrk="1" latinLnBrk="0" hangingPunct="1">
      <a:defRPr sz="3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3068638" y="685800"/>
            <a:ext cx="12995276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Signature block instructions:</a:t>
            </a:r>
            <a:endParaRPr lang="en-US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Type in name, title,</a:t>
            </a:r>
            <a:r>
              <a:rPr lang="en-US" baseline="0" dirty="0"/>
              <a:t> </a:t>
            </a:r>
            <a:r>
              <a:rPr lang="en-US" dirty="0"/>
              <a:t>organization, email address,</a:t>
            </a:r>
            <a:r>
              <a:rPr lang="en-US" baseline="0" dirty="0"/>
              <a:t> twitter name phone</a:t>
            </a:r>
            <a:r>
              <a:rPr lang="en-US" dirty="0"/>
              <a:t>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Use any</a:t>
            </a:r>
            <a:r>
              <a:rPr lang="en-US" baseline="0" dirty="0"/>
              <a:t> </a:t>
            </a:r>
            <a:r>
              <a:rPr lang="en-US" dirty="0"/>
              <a:t>alternate icons from page 3 to customize your signature block by</a:t>
            </a:r>
            <a:r>
              <a:rPr lang="en-US" baseline="0" dirty="0"/>
              <a:t> copying and pasting.</a:t>
            </a:r>
            <a:endParaRPr lang="en-US" dirty="0"/>
          </a:p>
          <a:p>
            <a:r>
              <a:rPr lang="en-US" dirty="0"/>
              <a:t>Save as a PNG file</a:t>
            </a:r>
            <a:r>
              <a:rPr lang="en-US" baseline="0" dirty="0"/>
              <a:t> </a:t>
            </a:r>
            <a:r>
              <a:rPr lang="en-US" dirty="0"/>
              <a:t>and set as your personalized signature in your mail program.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755A1-6E2D-164C-B0F3-B7DEEABF5AD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346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374801"/>
            <a:ext cx="3886200" cy="25861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683685"/>
            <a:ext cx="3200400" cy="30832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0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0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50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006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507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00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51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01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1019B-1E57-FE41-9AE0-2275E83D7FFB}" type="datetimeFigureOut">
              <a:rPr lang="en-US" smtClean="0"/>
              <a:pPr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DB079-DAA8-4E4B-89A3-2D4B5D70EC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71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48316"/>
            <a:ext cx="4114800" cy="201084"/>
          </a:xfrm>
          <a:prstGeom prst="rect">
            <a:avLst/>
          </a:prstGeom>
        </p:spPr>
        <p:txBody>
          <a:bodyPr vert="horz" lIns="30031" tIns="15015" rIns="30031" bIns="15015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281521"/>
            <a:ext cx="4114800" cy="796235"/>
          </a:xfrm>
          <a:prstGeom prst="rect">
            <a:avLst/>
          </a:prstGeom>
        </p:spPr>
        <p:txBody>
          <a:bodyPr vert="horz" lIns="30031" tIns="15015" rIns="30031" bIns="15015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1118250"/>
            <a:ext cx="1066800" cy="64235"/>
          </a:xfrm>
          <a:prstGeom prst="rect">
            <a:avLst/>
          </a:prstGeom>
        </p:spPr>
        <p:txBody>
          <a:bodyPr vert="horz" lIns="30031" tIns="15015" rIns="30031" bIns="15015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1019B-1E57-FE41-9AE0-2275E83D7FFB}" type="datetimeFigureOut">
              <a:rPr lang="en-US" smtClean="0"/>
              <a:pPr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62100" y="1118250"/>
            <a:ext cx="1447800" cy="64235"/>
          </a:xfrm>
          <a:prstGeom prst="rect">
            <a:avLst/>
          </a:prstGeom>
        </p:spPr>
        <p:txBody>
          <a:bodyPr vert="horz" lIns="30031" tIns="15015" rIns="30031" bIns="15015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76601" y="1118250"/>
            <a:ext cx="1066800" cy="64235"/>
          </a:xfrm>
          <a:prstGeom prst="rect">
            <a:avLst/>
          </a:prstGeom>
        </p:spPr>
        <p:txBody>
          <a:bodyPr vert="horz" lIns="30031" tIns="15015" rIns="30031" bIns="15015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DB079-DAA8-4E4B-89A3-2D4B5D70EC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03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50153" rtl="0" eaLnBrk="1" latinLnBrk="0" hangingPunct="1">
        <a:spcBef>
          <a:spcPct val="0"/>
        </a:spcBef>
        <a:buNone/>
        <a:defRPr sz="1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16" indent="-112616" algn="l" defTabSz="150153" rtl="0" eaLnBrk="1" latinLnBrk="0" hangingPunct="1">
        <a:spcBef>
          <a:spcPct val="20000"/>
        </a:spcBef>
        <a:buFont typeface="Arial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44000" indent="-93846" algn="l" defTabSz="150153" rtl="0" eaLnBrk="1" latinLnBrk="0" hangingPunct="1">
        <a:spcBef>
          <a:spcPct val="20000"/>
        </a:spcBef>
        <a:buFont typeface="Arial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375385" indent="-75077" algn="l" defTabSz="150153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25538" indent="-75077" algn="l" defTabSz="150153" rtl="0" eaLnBrk="1" latinLnBrk="0" hangingPunct="1">
        <a:spcBef>
          <a:spcPct val="20000"/>
        </a:spcBef>
        <a:buFont typeface="Arial"/>
        <a:buChar char="–"/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75692" indent="-75077" algn="l" defTabSz="150153" rtl="0" eaLnBrk="1" latinLnBrk="0" hangingPunct="1">
        <a:spcBef>
          <a:spcPct val="20000"/>
        </a:spcBef>
        <a:buFont typeface="Arial"/>
        <a:buChar char="»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25845" indent="-75077" algn="l" defTabSz="150153" rtl="0" eaLnBrk="1" latinLnBrk="0" hangingPunct="1">
        <a:spcBef>
          <a:spcPct val="20000"/>
        </a:spcBef>
        <a:buFont typeface="Arial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975999" indent="-75077" algn="l" defTabSz="150153" rtl="0" eaLnBrk="1" latinLnBrk="0" hangingPunct="1">
        <a:spcBef>
          <a:spcPct val="20000"/>
        </a:spcBef>
        <a:buFont typeface="Arial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26153" indent="-75077" algn="l" defTabSz="150153" rtl="0" eaLnBrk="1" latinLnBrk="0" hangingPunct="1">
        <a:spcBef>
          <a:spcPct val="20000"/>
        </a:spcBef>
        <a:buFont typeface="Arial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276307" indent="-75077" algn="l" defTabSz="150153" rtl="0" eaLnBrk="1" latinLnBrk="0" hangingPunct="1">
        <a:spcBef>
          <a:spcPct val="20000"/>
        </a:spcBef>
        <a:buFont typeface="Arial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0153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0153" algn="l" defTabSz="150153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00307" algn="l" defTabSz="150153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50462" algn="l" defTabSz="150153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00615" algn="l" defTabSz="150153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50768" algn="l" defTabSz="150153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00922" algn="l" defTabSz="150153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51075" algn="l" defTabSz="150153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01230" algn="l" defTabSz="150153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4572000" cy="1206500"/>
          </a:xfrm>
          <a:prstGeom prst="rect">
            <a:avLst/>
          </a:prstGeom>
          <a:solidFill>
            <a:srgbClr val="0078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152400" y="76200"/>
            <a:ext cx="2057398" cy="984250"/>
          </a:xfrm>
          <a:prstGeom prst="rect">
            <a:avLst/>
          </a:prstGeom>
          <a:noFill/>
          <a:ln w="28575" cmpd="sng"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245" fontAlgn="base">
              <a:lnSpc>
                <a:spcPts val="1300"/>
              </a:lnSpc>
              <a:spcBef>
                <a:spcPct val="0"/>
              </a:spcBef>
            </a:pPr>
            <a:r>
              <a:rPr lang="en-US" sz="1000" kern="0" spc="20" dirty="0">
                <a:solidFill>
                  <a:schemeClr val="bg1"/>
                </a:solidFill>
                <a:latin typeface="Segoe UI Light"/>
                <a:ea typeface="Segoe UI" pitchFamily="34" charset="0"/>
                <a:cs typeface="Segoe UI" pitchFamily="34" charset="0"/>
              </a:rPr>
              <a:t>Name</a:t>
            </a:r>
          </a:p>
          <a:p>
            <a:pPr defTabSz="932245" fontAlgn="base">
              <a:lnSpc>
                <a:spcPts val="1300"/>
              </a:lnSpc>
              <a:spcBef>
                <a:spcPct val="0"/>
              </a:spcBef>
            </a:pPr>
            <a:r>
              <a:rPr lang="en-US" sz="1000" kern="0" spc="20" dirty="0">
                <a:solidFill>
                  <a:schemeClr val="bg1"/>
                </a:solidFill>
                <a:latin typeface="Segoe UI Light"/>
                <a:ea typeface="Segoe UI" pitchFamily="34" charset="0"/>
                <a:cs typeface="Segoe UI" pitchFamily="34" charset="0"/>
              </a:rPr>
              <a:t>Title and organization</a:t>
            </a:r>
          </a:p>
          <a:p>
            <a:pPr defTabSz="932245" fontAlgn="base">
              <a:lnSpc>
                <a:spcPts val="1300"/>
              </a:lnSpc>
              <a:spcBef>
                <a:spcPct val="0"/>
              </a:spcBef>
            </a:pPr>
            <a:endParaRPr lang="en-US" sz="1000" kern="0" spc="20" dirty="0">
              <a:solidFill>
                <a:schemeClr val="bg1"/>
              </a:solidFill>
              <a:latin typeface="Segoe UI Light"/>
              <a:ea typeface="Segoe UI" pitchFamily="34" charset="0"/>
              <a:cs typeface="Segoe UI" pitchFamily="34" charset="0"/>
            </a:endParaRPr>
          </a:p>
          <a:p>
            <a:pPr defTabSz="932245" fontAlgn="base">
              <a:lnSpc>
                <a:spcPts val="1300"/>
              </a:lnSpc>
              <a:spcBef>
                <a:spcPct val="0"/>
              </a:spcBef>
            </a:pPr>
            <a:r>
              <a:rPr lang="en-US" sz="1000" kern="0" spc="20" dirty="0">
                <a:solidFill>
                  <a:schemeClr val="bg1"/>
                </a:solidFill>
                <a:latin typeface="Segoe UI Light"/>
                <a:ea typeface="Segoe UI" pitchFamily="34" charset="0"/>
                <a:cs typeface="Segoe UI" pitchFamily="34" charset="0"/>
              </a:rPr>
              <a:t>name@emailaddress.com</a:t>
            </a:r>
          </a:p>
          <a:p>
            <a:pPr defTabSz="932245" fontAlgn="base">
              <a:lnSpc>
                <a:spcPts val="1300"/>
              </a:lnSpc>
              <a:spcBef>
                <a:spcPct val="0"/>
              </a:spcBef>
            </a:pPr>
            <a:r>
              <a:rPr lang="en-US" sz="1000" kern="0" spc="20" dirty="0">
                <a:solidFill>
                  <a:schemeClr val="bg1"/>
                </a:solidFill>
                <a:latin typeface="Segoe UI Light"/>
                <a:ea typeface="Segoe UI" pitchFamily="34" charset="0"/>
                <a:cs typeface="Segoe UI" pitchFamily="34" charset="0"/>
              </a:rPr>
              <a:t>@twittername</a:t>
            </a:r>
          </a:p>
          <a:p>
            <a:pPr defTabSz="932245" fontAlgn="base">
              <a:lnSpc>
                <a:spcPts val="1300"/>
              </a:lnSpc>
              <a:spcBef>
                <a:spcPct val="0"/>
              </a:spcBef>
            </a:pPr>
            <a:r>
              <a:rPr lang="en-US" sz="1000" kern="0" spc="20" dirty="0">
                <a:solidFill>
                  <a:schemeClr val="bg1"/>
                </a:solidFill>
                <a:latin typeface="Segoe UI Light"/>
                <a:ea typeface="Segoe UI" pitchFamily="34" charset="0"/>
                <a:cs typeface="Segoe UI" pitchFamily="34" charset="0"/>
              </a:rPr>
              <a:t>(425) 123-4567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0"/>
            <a:ext cx="2286000" cy="1206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1350" y="-320675"/>
            <a:ext cx="18466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485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64</Words>
  <Application>Microsoft Office PowerPoint</Application>
  <PresentationFormat>Custom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Segoe UI</vt:lpstr>
      <vt:lpstr>Segoe UI Light</vt:lpstr>
      <vt:lpstr>Office Theme</vt:lpstr>
      <vt:lpstr>PowerPoint Presentation</vt:lpstr>
    </vt:vector>
  </TitlesOfParts>
  <Company>twist creative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edu-signature</dc:title>
  <dc:creator>tom draper</dc:creator>
  <dc:description/>
  <cp:lastModifiedBy>Mark Sparvell</cp:lastModifiedBy>
  <cp:revision>60</cp:revision>
  <dcterms:created xsi:type="dcterms:W3CDTF">2013-04-26T19:04:15Z</dcterms:created>
  <dcterms:modified xsi:type="dcterms:W3CDTF">2016-06-30T20:21:24Z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edu-signature</vt:lpwstr>
  </property>
  <property fmtid="{D5CDD505-2E9C-101B-9397-08002B2CF9AE}" pid="3" name="SlideDescription">
    <vt:lpwstr/>
  </property>
</Properties>
</file>