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57" r:id="rId4"/>
    <p:sldId id="270" r:id="rId5"/>
    <p:sldId id="264" r:id="rId6"/>
    <p:sldId id="265" r:id="rId7"/>
    <p:sldId id="260" r:id="rId8"/>
    <p:sldId id="263" r:id="rId9"/>
    <p:sldId id="268" r:id="rId10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45E01-D49E-4A50-BC04-28386614DD22}" type="datetimeFigureOut">
              <a:rPr lang="de-DE" smtClean="0"/>
              <a:pPr/>
              <a:t>21.04.2016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21CBC-C9B6-4A99-8275-95700D6FB9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B5F60-F6E4-43C1-BCBA-46EE152D0687}" type="datetimeFigureOut">
              <a:rPr lang="de-DE" smtClean="0"/>
              <a:pPr/>
              <a:t>21.04.2016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5660-F502-4201-9074-BBB623DA11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263-A255-4B78-BED2-C63BA10FE4F3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78A4-31EB-4FA9-9A9B-6C1CA3C70F59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9C76-4043-41B3-9B43-B8AD78C4E3C7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D759-D5D9-470E-A1D9-F9314CB5BAE6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2221-D045-4579-8DCC-ECC1C46C504D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0B3-C35F-456F-859B-2002C484B62F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B816-BA0B-475E-9FF6-C9EE296BAD11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FB8E-10AB-49C8-905D-C39CD1A0424D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BAE9-F913-47EA-97EF-881804FD4EF8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89E4-401C-4EA6-88D5-E3E9F8BE6449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00B-D05E-4CB7-8AE2-145EFC6788A3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A0ADD-18E2-4B19-B740-D29BBC5BFE83}" type="datetime1">
              <a:rPr lang="de-DE" smtClean="0"/>
              <a:pPr/>
              <a:t>21.04.2016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8473-84A7-4794-8D5F-D5D01FD031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AX74gIkfj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hyperlink" Target="file:///D:\Dokumente\RaabeGymnasiumBS\Unterrichtsmaterial\Musical%20und%20Film%20Knocking%20on%20Heavens%20Door\Aufgaben%20zum%20Film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Beispiel aus dem Deutschunterricht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THEMA: Das aktuelle Raabe-Musical „Das Meer“ und den Film „</a:t>
            </a:r>
            <a:r>
              <a:rPr lang="de-DE" dirty="0" err="1" smtClean="0"/>
              <a:t>Knockin</a:t>
            </a:r>
            <a:r>
              <a:rPr lang="de-DE" dirty="0" smtClean="0"/>
              <a:t>‘ on </a:t>
            </a:r>
            <a:r>
              <a:rPr lang="de-DE" dirty="0" err="1" smtClean="0"/>
              <a:t>Heaven‘s</a:t>
            </a:r>
            <a:r>
              <a:rPr lang="de-DE" dirty="0" smtClean="0"/>
              <a:t> </a:t>
            </a:r>
            <a:r>
              <a:rPr lang="de-DE" dirty="0" err="1" smtClean="0"/>
              <a:t>Door</a:t>
            </a:r>
            <a:r>
              <a:rPr lang="de-DE" dirty="0" smtClean="0"/>
              <a:t>“ untersuchen, vergleichen und interpretieren</a:t>
            </a:r>
          </a:p>
        </p:txBody>
      </p:sp>
      <p:pic>
        <p:nvPicPr>
          <p:cNvPr id="1026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3048273" cy="1143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891" t="8587" r="32101" b="8681"/>
          <a:stretch>
            <a:fillRect/>
          </a:stretch>
        </p:blipFill>
        <p:spPr bwMode="auto">
          <a:xfrm>
            <a:off x="2699792" y="1124744"/>
            <a:ext cx="3888432" cy="532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feil nach links 8">
            <a:hlinkClick r:id="rId4"/>
          </p:cNvPr>
          <p:cNvSpPr/>
          <p:nvPr/>
        </p:nvSpPr>
        <p:spPr>
          <a:xfrm>
            <a:off x="6156176" y="4437112"/>
            <a:ext cx="1944216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  <a:hlinkClick r:id="rId4"/>
              </a:rPr>
              <a:t>https://www.youtube.com/watch?v=WAX74gIkfj8</a:t>
            </a:r>
            <a:endParaRPr lang="de-DE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6" name="Inhaltsplatzhalter 5">
            <a:hlinkClick r:id="rId4" action="ppaction://hlinkfile"/>
          </p:cNvPr>
          <p:cNvGraphicFramePr>
            <a:graphicFrameLocks noChangeAspect="1"/>
          </p:cNvGraphicFramePr>
          <p:nvPr>
            <p:ph idx="1"/>
          </p:nvPr>
        </p:nvGraphicFramePr>
        <p:xfrm>
          <a:off x="899592" y="3645024"/>
          <a:ext cx="2842984" cy="978620"/>
        </p:xfrm>
        <a:graphic>
          <a:graphicData uri="http://schemas.openxmlformats.org/presentationml/2006/ole">
            <p:oleObj spid="_x0000_s6146" name="Objekt-Manager-Shellobjekt" showAsIcon="1" r:id="rId5" imgW="1992960" imgH="685800" progId="Package">
              <p:embed/>
            </p:oleObj>
          </a:graphicData>
        </a:graphic>
      </p:graphicFrame>
      <p:sp>
        <p:nvSpPr>
          <p:cNvPr id="7" name="Nach unten gekrümmter Pfeil 6"/>
          <p:cNvSpPr/>
          <p:nvPr/>
        </p:nvSpPr>
        <p:spPr>
          <a:xfrm>
            <a:off x="2051720" y="1772816"/>
            <a:ext cx="4896544" cy="1800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148" name="Picture 4" descr="Tablet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573016"/>
            <a:ext cx="2050003" cy="1755768"/>
          </a:xfrm>
          <a:prstGeom prst="rect">
            <a:avLst/>
          </a:prstGeom>
          <a:noFill/>
        </p:spPr>
      </p:pic>
      <p:pic>
        <p:nvPicPr>
          <p:cNvPr id="6150" name="Picture 6" descr="https://lh3.ggpht.com/NmjgR9VR3EbWhfOLDTdM9Oy5XIBTyZ90nyZ4RSCwV7--iRbZXrCxezxA97DS0HSY-tem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717032"/>
            <a:ext cx="1561356" cy="1561356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043608" y="47971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(hier: verschiedene Filmszenen zur Auswahl)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472607" cy="46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1547664" y="1268760"/>
            <a:ext cx="311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Screenshot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aus der PDF: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s://lh3.ggpht.com/NmjgR9VR3EbWhfOLDTdM9Oy5XIBTyZ90nyZ4RSCwV7--iRbZXrCxezxA97DS0HSY-tem=w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764" y="1196752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900" y="1600200"/>
            <a:ext cx="583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907704" y="12687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Schülerergebnis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 Bearbeiteter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Screenshot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55576" y="609329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Schülerergebnisse sind mittels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Beamer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schnell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präsentierbar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Tablet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957025" cy="81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837" t="8587" r="40156" b="8681"/>
          <a:stretch>
            <a:fillRect/>
          </a:stretch>
        </p:blipFill>
        <p:spPr bwMode="auto">
          <a:xfrm>
            <a:off x="2389603" y="1052736"/>
            <a:ext cx="4054605" cy="5548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feil nach unten 6"/>
          <p:cNvSpPr/>
          <p:nvPr/>
        </p:nvSpPr>
        <p:spPr>
          <a:xfrm rot="5400000">
            <a:off x="6660232" y="5229200"/>
            <a:ext cx="72008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443" t="7000" r="20270" b="6201"/>
          <a:stretch>
            <a:fillRect/>
          </a:stretch>
        </p:blipFill>
        <p:spPr bwMode="auto">
          <a:xfrm>
            <a:off x="1547664" y="1124744"/>
            <a:ext cx="6192688" cy="52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050" t="7700" r="19676" b="4801"/>
          <a:stretch>
            <a:fillRect/>
          </a:stretch>
        </p:blipFill>
        <p:spPr bwMode="auto">
          <a:xfrm>
            <a:off x="1475656" y="1124744"/>
            <a:ext cx="6264696" cy="529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11560" y="472514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Binnendifferenzierung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(nach Tempo/ Niveau)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de-DE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Selbstkorrektur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544616" cy="792088"/>
          </a:xfrm>
        </p:spPr>
        <p:txBody>
          <a:bodyPr>
            <a:normAutofit/>
          </a:bodyPr>
          <a:lstStyle/>
          <a:p>
            <a:pPr algn="l"/>
            <a:r>
              <a:rPr lang="de-DE" sz="3600" dirty="0" err="1" smtClean="0"/>
              <a:t>Tablets</a:t>
            </a:r>
            <a:r>
              <a:rPr lang="de-DE" sz="3600" dirty="0" smtClean="0"/>
              <a:t> im Deutschunterricht</a:t>
            </a:r>
            <a:endParaRPr lang="de-DE" sz="3600" dirty="0"/>
          </a:p>
        </p:txBody>
      </p:sp>
      <p:pic>
        <p:nvPicPr>
          <p:cNvPr id="4" name="Picture 2" descr="http://szene38.de/wp-content/uploads/2014/10/Logo_Raabesch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472209" cy="927078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8473-84A7-4794-8D5F-D5D01FD031E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Online-Nachschlagewerke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http://www.canoo.net/ (Grammatik)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www.duden.de (Orthografie/ Zeichensetzung)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www.openthesaurus.de (Synonyme)</a:t>
            </a:r>
          </a:p>
          <a:p>
            <a:pPr>
              <a:buNone/>
            </a:pPr>
            <a:endParaRPr lang="de-DE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Online-Wörterbücher in verschiedenen Sprachen: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de.pons.com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translate.google.de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www.langenscheidt.de</a:t>
            </a:r>
          </a:p>
          <a:p>
            <a:pPr>
              <a:buFont typeface="Wingdings" pitchFamily="2" charset="2"/>
              <a:buChar char="Ø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www.leo.org</a:t>
            </a:r>
          </a:p>
          <a:p>
            <a:pPr>
              <a:buFont typeface="Wingdings" pitchFamily="2" charset="2"/>
              <a:buChar char="Ø"/>
            </a:pPr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Bildschirmpräsentation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Larissa-Design</vt:lpstr>
      <vt:lpstr>Paket</vt:lpstr>
      <vt:lpstr>Beispiel aus dem Deutschunterricht</vt:lpstr>
      <vt:lpstr>Tablets im Deutschunterricht</vt:lpstr>
      <vt:lpstr>Tablets im Deutschunterricht</vt:lpstr>
      <vt:lpstr>Tablets im Deutschunterricht</vt:lpstr>
      <vt:lpstr>Tablets im Deutschunterricht</vt:lpstr>
      <vt:lpstr>Tablets im Deutschunterricht</vt:lpstr>
      <vt:lpstr>Tablets im Deutschunterricht</vt:lpstr>
      <vt:lpstr>Tablets im Deutschunterricht</vt:lpstr>
      <vt:lpstr>Tablets im Deutschunterricht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 aus dem Deutschunterricht</dc:title>
  <dc:creator>Luise</dc:creator>
  <cp:lastModifiedBy>Luise</cp:lastModifiedBy>
  <cp:revision>53</cp:revision>
  <dcterms:created xsi:type="dcterms:W3CDTF">2016-04-17T14:57:30Z</dcterms:created>
  <dcterms:modified xsi:type="dcterms:W3CDTF">2016-04-21T09:27:43Z</dcterms:modified>
</cp:coreProperties>
</file>