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4D08D-12FB-490A-8FAC-0FBBED4864D5}" type="datetimeFigureOut">
              <a:rPr lang="de-DE" smtClean="0"/>
              <a:t>20.04.2016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10A42-A372-4A8E-B862-B8129DEF5D6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4D08D-12FB-490A-8FAC-0FBBED4864D5}" type="datetimeFigureOut">
              <a:rPr lang="de-DE" smtClean="0"/>
              <a:t>20.04.2016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10A42-A372-4A8E-B862-B8129DEF5D6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4D08D-12FB-490A-8FAC-0FBBED4864D5}" type="datetimeFigureOut">
              <a:rPr lang="de-DE" smtClean="0"/>
              <a:t>20.04.2016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10A42-A372-4A8E-B862-B8129DEF5D6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4D08D-12FB-490A-8FAC-0FBBED4864D5}" type="datetimeFigureOut">
              <a:rPr lang="de-DE" smtClean="0"/>
              <a:t>20.04.2016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10A42-A372-4A8E-B862-B8129DEF5D6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4D08D-12FB-490A-8FAC-0FBBED4864D5}" type="datetimeFigureOut">
              <a:rPr lang="de-DE" smtClean="0"/>
              <a:t>20.04.2016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10A42-A372-4A8E-B862-B8129DEF5D6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4D08D-12FB-490A-8FAC-0FBBED4864D5}" type="datetimeFigureOut">
              <a:rPr lang="de-DE" smtClean="0"/>
              <a:t>20.04.2016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10A42-A372-4A8E-B862-B8129DEF5D6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4D08D-12FB-490A-8FAC-0FBBED4864D5}" type="datetimeFigureOut">
              <a:rPr lang="de-DE" smtClean="0"/>
              <a:t>20.04.2016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10A42-A372-4A8E-B862-B8129DEF5D6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4D08D-12FB-490A-8FAC-0FBBED4864D5}" type="datetimeFigureOut">
              <a:rPr lang="de-DE" smtClean="0"/>
              <a:t>20.04.2016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10A42-A372-4A8E-B862-B8129DEF5D6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4D08D-12FB-490A-8FAC-0FBBED4864D5}" type="datetimeFigureOut">
              <a:rPr lang="de-DE" smtClean="0"/>
              <a:t>20.04.2016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10A42-A372-4A8E-B862-B8129DEF5D6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4D08D-12FB-490A-8FAC-0FBBED4864D5}" type="datetimeFigureOut">
              <a:rPr lang="de-DE" smtClean="0"/>
              <a:t>20.04.2016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10A42-A372-4A8E-B862-B8129DEF5D6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4D08D-12FB-490A-8FAC-0FBBED4864D5}" type="datetimeFigureOut">
              <a:rPr lang="de-DE" smtClean="0"/>
              <a:t>20.04.2016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10A42-A372-4A8E-B862-B8129DEF5D6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4D08D-12FB-490A-8FAC-0FBBED4864D5}" type="datetimeFigureOut">
              <a:rPr lang="de-DE" smtClean="0"/>
              <a:t>20.04.2016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10A42-A372-4A8E-B862-B8129DEF5D64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BeBoss-Bildschirmausschnitt.jpg"/>
          <p:cNvPicPr>
            <a:picLocks noChangeAspect="1"/>
          </p:cNvPicPr>
          <p:nvPr/>
        </p:nvPicPr>
        <p:blipFill>
          <a:blip r:embed="rId2"/>
          <a:srcRect t="28125" r="12213"/>
          <a:stretch>
            <a:fillRect/>
          </a:stretch>
        </p:blipFill>
        <p:spPr>
          <a:xfrm>
            <a:off x="150302" y="428604"/>
            <a:ext cx="8791357" cy="607220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Bildschirmpräsentation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Kira</dc:creator>
  <cp:lastModifiedBy>Kira</cp:lastModifiedBy>
  <cp:revision>1</cp:revision>
  <dcterms:created xsi:type="dcterms:W3CDTF">2016-04-20T12:13:04Z</dcterms:created>
  <dcterms:modified xsi:type="dcterms:W3CDTF">2016-04-20T12:20:57Z</dcterms:modified>
</cp:coreProperties>
</file>