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94660"/>
  </p:normalViewPr>
  <p:slideViewPr>
    <p:cSldViewPr>
      <p:cViewPr>
        <p:scale>
          <a:sx n="75" d="100"/>
          <a:sy n="75" d="100"/>
        </p:scale>
        <p:origin x="-998" y="1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3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4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26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40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54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80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10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77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9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55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F95C6-A70D-45AB-B020-51ADF1589225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C1F3C-F424-4415-9566-A42586CAF3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81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/>
          <a:lstStyle/>
          <a:p>
            <a:r>
              <a:rPr lang="de-DE" dirty="0" smtClean="0"/>
              <a:t>Ausblick in die Zukunft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" y="4680769"/>
            <a:ext cx="4974825" cy="211694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103" y="1340768"/>
            <a:ext cx="5032013" cy="216024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1849"/>
            <a:ext cx="4139952" cy="2599694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766" y="4437112"/>
            <a:ext cx="4572000" cy="238887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170" y="2988516"/>
            <a:ext cx="3975563" cy="289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8" r="4066"/>
          <a:stretch/>
        </p:blipFill>
        <p:spPr>
          <a:xfrm>
            <a:off x="3574498" y="1622565"/>
            <a:ext cx="5292000" cy="496100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40442" y="1603087"/>
            <a:ext cx="3434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de-DE" sz="2800" dirty="0" smtClean="0"/>
              <a:t>Medienkompetenz</a:t>
            </a:r>
          </a:p>
          <a:p>
            <a:pPr marL="457200" indent="-457200">
              <a:buFontTx/>
              <a:buChar char="-"/>
            </a:pPr>
            <a:r>
              <a:rPr lang="de-DE" sz="2800" dirty="0" smtClean="0"/>
              <a:t>Softwarenutzung</a:t>
            </a:r>
          </a:p>
          <a:p>
            <a:pPr marL="457200" indent="-457200">
              <a:buFontTx/>
              <a:buChar char="-"/>
            </a:pPr>
            <a:r>
              <a:rPr lang="de-DE" sz="2800" dirty="0" smtClean="0"/>
              <a:t>Datenschutz</a:t>
            </a:r>
          </a:p>
          <a:p>
            <a:pPr marL="457200" indent="-457200">
              <a:buFontTx/>
              <a:buChar char="-"/>
            </a:pPr>
            <a:r>
              <a:rPr lang="de-DE" sz="2800" dirty="0" smtClean="0"/>
              <a:t>Datensicherung</a:t>
            </a:r>
          </a:p>
          <a:p>
            <a:pPr marL="457200" indent="-457200">
              <a:buFontTx/>
              <a:buChar char="-"/>
            </a:pPr>
            <a:r>
              <a:rPr lang="de-DE" sz="2800" dirty="0" smtClean="0"/>
              <a:t>Präsentations-kompetenz</a:t>
            </a:r>
          </a:p>
          <a:p>
            <a:pPr marL="457200" indent="-457200">
              <a:buFontTx/>
              <a:buChar char="-"/>
            </a:pPr>
            <a:endParaRPr lang="de-DE" sz="2800" dirty="0" smtClean="0"/>
          </a:p>
          <a:p>
            <a:pPr marL="457200" indent="-457200">
              <a:buFontTx/>
              <a:buChar char="-"/>
            </a:pPr>
            <a:endParaRPr lang="de-DE" sz="2800" dirty="0" smtClean="0"/>
          </a:p>
          <a:p>
            <a:pPr marL="457200" indent="-457200">
              <a:buFontTx/>
              <a:buChar char="-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67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8840"/>
            <a:ext cx="5549868" cy="277493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sp useBgFill="1">
        <p:nvSpPr>
          <p:cNvPr id="8" name="Rechteck 7"/>
          <p:cNvSpPr/>
          <p:nvPr/>
        </p:nvSpPr>
        <p:spPr>
          <a:xfrm>
            <a:off x="3923928" y="1988840"/>
            <a:ext cx="1733444" cy="27749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683567" y="1340768"/>
            <a:ext cx="77428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dirty="0" smtClean="0"/>
              <a:t>Maßnahmen an der Raabeschule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39952" y="2492896"/>
            <a:ext cx="4968552" cy="42484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4000" dirty="0" smtClean="0">
                <a:solidFill>
                  <a:schemeClr val="tx1"/>
                </a:solidFill>
              </a:rPr>
              <a:t>- </a:t>
            </a:r>
            <a:r>
              <a:rPr lang="de-DE" sz="2800" dirty="0" smtClean="0">
                <a:solidFill>
                  <a:schemeClr val="tx1"/>
                </a:solidFill>
              </a:rPr>
              <a:t>Schulung des Kollegiums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Schulungen für Eltern und Schüler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Themenelternabende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Schüler bilden Schüler (Medienscouts)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Fortbildungen für andere Schulen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Einsatz in Klassenarbeiten und Abitur</a:t>
            </a:r>
          </a:p>
          <a:p>
            <a:pPr algn="l"/>
            <a:r>
              <a:rPr lang="de-DE" sz="2800" dirty="0" smtClean="0">
                <a:solidFill>
                  <a:schemeClr val="tx1"/>
                </a:solidFill>
              </a:rPr>
              <a:t>- Evaluierung durch das GEI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555776" y="1988840"/>
            <a:ext cx="136815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8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8352928" cy="3600400"/>
          </a:xfrm>
        </p:spPr>
        <p:txBody>
          <a:bodyPr>
            <a:normAutofit fontScale="32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de-DE" sz="12300" dirty="0" smtClean="0">
                <a:solidFill>
                  <a:schemeClr val="tx1"/>
                </a:solidFill>
              </a:rPr>
              <a:t>Ausbau der Netzwerkinfrastrukturen</a:t>
            </a:r>
          </a:p>
          <a:p>
            <a:pPr marL="457200" indent="-457200" algn="l">
              <a:buFontTx/>
              <a:buChar char="-"/>
            </a:pPr>
            <a:r>
              <a:rPr lang="de-DE" sz="12300" smtClean="0">
                <a:solidFill>
                  <a:schemeClr val="tx1"/>
                </a:solidFill>
              </a:rPr>
              <a:t>Aufbau </a:t>
            </a:r>
            <a:r>
              <a:rPr lang="de-DE" sz="12300" dirty="0" smtClean="0">
                <a:solidFill>
                  <a:schemeClr val="tx1"/>
                </a:solidFill>
              </a:rPr>
              <a:t>von Medienklassen</a:t>
            </a:r>
          </a:p>
          <a:p>
            <a:pPr marL="457200" indent="-457200" algn="l">
              <a:buFontTx/>
              <a:buChar char="-"/>
            </a:pPr>
            <a:r>
              <a:rPr lang="de-DE" sz="12300" dirty="0" smtClean="0">
                <a:solidFill>
                  <a:schemeClr val="tx1"/>
                </a:solidFill>
              </a:rPr>
              <a:t>Mobiles Lernen über das Medienzentrum</a:t>
            </a:r>
          </a:p>
          <a:p>
            <a:pPr marL="457200" indent="-457200" algn="l">
              <a:buFontTx/>
              <a:buChar char="-"/>
            </a:pPr>
            <a:r>
              <a:rPr lang="de-DE" sz="12300" dirty="0" smtClean="0">
                <a:solidFill>
                  <a:schemeClr val="tx1"/>
                </a:solidFill>
              </a:rPr>
              <a:t>Sprachlernen über Tablets</a:t>
            </a:r>
          </a:p>
          <a:p>
            <a:pPr marL="457200" indent="-457200" algn="l">
              <a:buFontTx/>
              <a:buChar char="-"/>
            </a:pP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55576" y="1412777"/>
            <a:ext cx="7772400" cy="1224136"/>
          </a:xfrm>
        </p:spPr>
        <p:txBody>
          <a:bodyPr/>
          <a:lstStyle/>
          <a:p>
            <a:r>
              <a:rPr lang="de-DE" dirty="0" smtClean="0"/>
              <a:t>Braunschweig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22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/>
          <a:lstStyle/>
          <a:p>
            <a:r>
              <a:rPr lang="de-DE" dirty="0" smtClean="0"/>
              <a:t>Blick über Braunschweig hinaus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528" y="2924944"/>
            <a:ext cx="8568952" cy="3672408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tx1"/>
                </a:solidFill>
              </a:rPr>
              <a:t>Nachfrage nach mobilen Lösungen steigt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4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189" y="260648"/>
            <a:ext cx="2235849" cy="10801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88640"/>
            <a:ext cx="5010317" cy="10081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3816424" cy="44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Ausblick in die Zukunft</vt:lpstr>
      <vt:lpstr>PowerPoint-Präsentation</vt:lpstr>
      <vt:lpstr>PowerPoint-Präsentation</vt:lpstr>
      <vt:lpstr>PowerPoint-Präsentation</vt:lpstr>
      <vt:lpstr>Braunschweig</vt:lpstr>
      <vt:lpstr>Blick über Braunschweig hinaus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Ausblick in die Zukunft</dc:title>
  <dc:creator>rolf maroske</dc:creator>
  <cp:lastModifiedBy>rolf maroske</cp:lastModifiedBy>
  <cp:revision>11</cp:revision>
  <dcterms:created xsi:type="dcterms:W3CDTF">2016-04-18T18:25:55Z</dcterms:created>
  <dcterms:modified xsi:type="dcterms:W3CDTF">2016-04-21T09:25:00Z</dcterms:modified>
</cp:coreProperties>
</file>