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0"/>
  </p:notesMasterIdLst>
  <p:handoutMasterIdLst>
    <p:handoutMasterId r:id="rId11"/>
  </p:handoutMasterIdLst>
  <p:sldIdLst>
    <p:sldId id="256" r:id="rId2"/>
    <p:sldId id="262" r:id="rId3"/>
    <p:sldId id="257" r:id="rId4"/>
    <p:sldId id="264" r:id="rId5"/>
    <p:sldId id="265" r:id="rId6"/>
    <p:sldId id="260" r:id="rId7"/>
    <p:sldId id="263" r:id="rId8"/>
    <p:sldId id="268" r:id="rId9"/>
  </p:sldIdLst>
  <p:sldSz cx="9144000" cy="6858000" type="screen4x3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734" autoAdjust="0"/>
    <p:restoredTop sz="94660"/>
  </p:normalViewPr>
  <p:slideViewPr>
    <p:cSldViewPr>
      <p:cViewPr varScale="1">
        <p:scale>
          <a:sx n="66" d="100"/>
          <a:sy n="66" d="100"/>
        </p:scale>
        <p:origin x="-1301" y="-5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8145E01-D49E-4A50-BC04-28386614DD22}" type="datetimeFigureOut">
              <a:rPr lang="de-DE" smtClean="0"/>
              <a:pPr/>
              <a:t>19.04.2016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E521CBC-C9B6-4A99-8275-95700D6FB9F4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26324409"/>
      </p:ext>
    </p:extLst>
  </p:cSld>
  <p:clrMap bg1="lt1" tx1="dk1" bg2="lt2" tx2="dk2" accent1="accent1" accent2="accent2" accent3="accent3" accent4="accent4" accent5="accent5" accent6="accent6" hlink="hlink" folHlink="folHlink"/>
  <p:hf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5FB5F60-F6E4-43C1-BCBA-46EE152D0687}" type="datetimeFigureOut">
              <a:rPr lang="de-DE" smtClean="0"/>
              <a:pPr/>
              <a:t>19.04.2016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D4B5660-F502-4201-9074-BBB623DA113D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94625501"/>
      </p:ext>
    </p:extLst>
  </p:cSld>
  <p:clrMap bg1="lt1" tx1="dk1" bg2="lt2" tx2="dk2" accent1="accent1" accent2="accent2" accent3="accent3" accent4="accent4" accent5="accent5" accent6="accent6" hlink="hlink" folHlink="folHlink"/>
  <p:hf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smtClean="0"/>
              <a:t>Formatvorlage des Untertitelmasters durch Klicken bearbeiten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587263-A255-4B78-BED2-C63BA10FE4F3}" type="datetime1">
              <a:rPr lang="de-DE" smtClean="0"/>
              <a:pPr/>
              <a:t>19.04.2016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5A8473-84A7-4794-8D5F-D5D01FD031EC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C278A4-31EB-4FA9-9A9B-6C1CA3C70F59}" type="datetime1">
              <a:rPr lang="de-DE" smtClean="0"/>
              <a:pPr/>
              <a:t>19.04.2016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5A8473-84A7-4794-8D5F-D5D01FD031EC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C09C76-4043-41B3-9B43-B8AD78C4E3C7}" type="datetime1">
              <a:rPr lang="de-DE" smtClean="0"/>
              <a:pPr/>
              <a:t>19.04.2016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5A8473-84A7-4794-8D5F-D5D01FD031EC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8BD759-D5D9-470E-A1D9-F9314CB5BAE6}" type="datetime1">
              <a:rPr lang="de-DE" smtClean="0"/>
              <a:pPr/>
              <a:t>19.04.2016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5A8473-84A7-4794-8D5F-D5D01FD031EC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822221-D045-4579-8DCC-ECC1C46C504D}" type="datetime1">
              <a:rPr lang="de-DE" smtClean="0"/>
              <a:pPr/>
              <a:t>19.04.2016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5A8473-84A7-4794-8D5F-D5D01FD031EC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9AD0B3-C35F-456F-859B-2002C484B62F}" type="datetime1">
              <a:rPr lang="de-DE" smtClean="0"/>
              <a:pPr/>
              <a:t>19.04.2016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5A8473-84A7-4794-8D5F-D5D01FD031EC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94B816-BA0B-475E-9FF6-C9EE296BAD11}" type="datetime1">
              <a:rPr lang="de-DE" smtClean="0"/>
              <a:pPr/>
              <a:t>19.04.2016</a:t>
            </a:fld>
            <a:endParaRPr lang="de-DE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5A8473-84A7-4794-8D5F-D5D01FD031EC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E5FB8E-10AB-49C8-905D-C39CD1A0424D}" type="datetime1">
              <a:rPr lang="de-DE" smtClean="0"/>
              <a:pPr/>
              <a:t>19.04.2016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5A8473-84A7-4794-8D5F-D5D01FD031EC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3BBAE9-F913-47EA-97EF-881804FD4EF8}" type="datetime1">
              <a:rPr lang="de-DE" smtClean="0"/>
              <a:pPr/>
              <a:t>19.04.2016</a:t>
            </a:fld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5A8473-84A7-4794-8D5F-D5D01FD031EC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4789E4-401C-4EA6-88D5-E3E9F8BE6449}" type="datetime1">
              <a:rPr lang="de-DE" smtClean="0"/>
              <a:pPr/>
              <a:t>19.04.2016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5A8473-84A7-4794-8D5F-D5D01FD031EC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3FD00B-D05E-4CB7-8AE2-145EFC6788A3}" type="datetime1">
              <a:rPr lang="de-DE" smtClean="0"/>
              <a:pPr/>
              <a:t>19.04.2016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5A8473-84A7-4794-8D5F-D5D01FD031EC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9A0ADD-18E2-4B19-B740-D29BBC5BFE83}" type="datetime1">
              <a:rPr lang="de-DE" smtClean="0"/>
              <a:pPr/>
              <a:t>19.04.2016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5A8473-84A7-4794-8D5F-D5D01FD031EC}" type="slidenum">
              <a:rPr lang="de-DE" smtClean="0"/>
              <a:pPr/>
              <a:t>‹Nr.›</a:t>
            </a:fld>
            <a:endParaRPr 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youtube.com/watch?v=WAX74gIkfj8" TargetMode="Externa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1.jpeg"/><Relationship Id="rId7" Type="http://schemas.openxmlformats.org/officeDocument/2006/relationships/image" Target="../media/image4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3.wmf"/><Relationship Id="rId5" Type="http://schemas.openxmlformats.org/officeDocument/2006/relationships/oleObject" Target="../embeddings/oleObject1.bin"/><Relationship Id="rId4" Type="http://schemas.openxmlformats.org/officeDocument/2006/relationships/hyperlink" Target="file:///D:\Elterninfoabend\Aufgaben%20zum%20Film.pdf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DE" dirty="0" smtClean="0"/>
              <a:t>Beispiel aus dem Deutschunterricht</a:t>
            </a:r>
            <a:endParaRPr lang="de-DE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de-DE" dirty="0" smtClean="0"/>
              <a:t>THEMA: Das aktuelle Raabe-Musical „Das Meer“ und den Film „</a:t>
            </a:r>
            <a:r>
              <a:rPr lang="de-DE" dirty="0" err="1" smtClean="0"/>
              <a:t>Knockin</a:t>
            </a:r>
            <a:r>
              <a:rPr lang="de-DE" dirty="0" smtClean="0"/>
              <a:t>‘ on </a:t>
            </a:r>
            <a:r>
              <a:rPr lang="de-DE" dirty="0" err="1" smtClean="0"/>
              <a:t>Heavens</a:t>
            </a:r>
            <a:r>
              <a:rPr lang="de-DE" dirty="0" smtClean="0"/>
              <a:t> </a:t>
            </a:r>
            <a:r>
              <a:rPr lang="de-DE" dirty="0" err="1" smtClean="0"/>
              <a:t>Door</a:t>
            </a:r>
            <a:r>
              <a:rPr lang="de-DE" dirty="0" smtClean="0"/>
              <a:t>“ untersuchen, vergleichen und interpretieren</a:t>
            </a:r>
          </a:p>
        </p:txBody>
      </p:sp>
      <p:pic>
        <p:nvPicPr>
          <p:cNvPr id="1026" name="Picture 2" descr="http://szene38.de/wp-content/uploads/2014/10/Logo_Raabeschul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08104" y="332656"/>
            <a:ext cx="3048273" cy="114310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11560" y="332656"/>
            <a:ext cx="5544616" cy="792088"/>
          </a:xfrm>
        </p:spPr>
        <p:txBody>
          <a:bodyPr>
            <a:normAutofit/>
          </a:bodyPr>
          <a:lstStyle/>
          <a:p>
            <a:pPr algn="l"/>
            <a:r>
              <a:rPr lang="de-DE" sz="3600" dirty="0" err="1" smtClean="0"/>
              <a:t>Tablets</a:t>
            </a:r>
            <a:r>
              <a:rPr lang="de-DE" sz="3600" dirty="0" smtClean="0"/>
              <a:t> im Deutschunterricht</a:t>
            </a:r>
            <a:endParaRPr lang="de-DE" sz="3600" dirty="0"/>
          </a:p>
        </p:txBody>
      </p:sp>
      <p:pic>
        <p:nvPicPr>
          <p:cNvPr id="4" name="Picture 2" descr="http://szene38.de/wp-content/uploads/2014/10/Logo_Raabeschul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84168" y="188640"/>
            <a:ext cx="2472209" cy="927078"/>
          </a:xfrm>
          <a:prstGeom prst="rect">
            <a:avLst/>
          </a:prstGeom>
          <a:noFill/>
        </p:spPr>
      </p:pic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5A8473-84A7-4794-8D5F-D5D01FD031EC}" type="slidenum">
              <a:rPr lang="de-DE" smtClean="0"/>
              <a:pPr/>
              <a:t>2</a:t>
            </a:fld>
            <a:endParaRPr lang="de-DE"/>
          </a:p>
        </p:txBody>
      </p:sp>
      <p:pic>
        <p:nvPicPr>
          <p:cNvPr id="7171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 l="33891" t="8587" r="32101" b="8681"/>
          <a:stretch>
            <a:fillRect/>
          </a:stretch>
        </p:blipFill>
        <p:spPr bwMode="auto">
          <a:xfrm>
            <a:off x="2699792" y="1124744"/>
            <a:ext cx="3888432" cy="532101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9" name="Pfeil nach links 8">
            <a:hlinkClick r:id="rId4"/>
          </p:cNvPr>
          <p:cNvSpPr/>
          <p:nvPr/>
        </p:nvSpPr>
        <p:spPr>
          <a:xfrm>
            <a:off x="6156176" y="4437112"/>
            <a:ext cx="1944216" cy="108012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000" dirty="0" smtClean="0">
                <a:solidFill>
                  <a:schemeClr val="tx1"/>
                </a:solidFill>
                <a:hlinkClick r:id="rId4"/>
              </a:rPr>
              <a:t>https://www.youtube.com/watch?v=WAX74gIkfj8</a:t>
            </a:r>
            <a:endParaRPr lang="de-DE" sz="10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11560" y="332656"/>
            <a:ext cx="5544616" cy="792088"/>
          </a:xfrm>
        </p:spPr>
        <p:txBody>
          <a:bodyPr>
            <a:normAutofit/>
          </a:bodyPr>
          <a:lstStyle/>
          <a:p>
            <a:pPr algn="l"/>
            <a:r>
              <a:rPr lang="de-DE" sz="3600" dirty="0" err="1" smtClean="0"/>
              <a:t>Tablets</a:t>
            </a:r>
            <a:r>
              <a:rPr lang="de-DE" sz="3600" dirty="0" smtClean="0"/>
              <a:t> im Deutschunterricht</a:t>
            </a:r>
            <a:endParaRPr lang="de-DE" sz="3600" dirty="0"/>
          </a:p>
        </p:txBody>
      </p:sp>
      <p:pic>
        <p:nvPicPr>
          <p:cNvPr id="4" name="Picture 2" descr="http://szene38.de/wp-content/uploads/2014/10/Logo_Raabeschul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84168" y="188640"/>
            <a:ext cx="2472209" cy="927078"/>
          </a:xfrm>
          <a:prstGeom prst="rect">
            <a:avLst/>
          </a:prstGeom>
          <a:noFill/>
        </p:spPr>
      </p:pic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5A8473-84A7-4794-8D5F-D5D01FD031EC}" type="slidenum">
              <a:rPr lang="de-DE" smtClean="0"/>
              <a:pPr/>
              <a:t>3</a:t>
            </a:fld>
            <a:endParaRPr lang="de-DE"/>
          </a:p>
        </p:txBody>
      </p:sp>
      <p:graphicFrame>
        <p:nvGraphicFramePr>
          <p:cNvPr id="6" name="Inhaltsplatzhalter 5">
            <a:hlinkClick r:id="rId4" action="ppaction://program"/>
          </p:cNvPr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455712786"/>
              </p:ext>
            </p:extLst>
          </p:nvPr>
        </p:nvGraphicFramePr>
        <p:xfrm>
          <a:off x="611560" y="3933056"/>
          <a:ext cx="3347040" cy="115212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48" name="Objekt-Manager-Shellobjekt" showAsIcon="1" r:id="rId5" imgW="1992960" imgH="685800" progId="Package">
                  <p:embed/>
                </p:oleObj>
              </mc:Choice>
              <mc:Fallback>
                <p:oleObj name="Objekt-Manager-Shellobjekt" showAsIcon="1" r:id="rId5" imgW="1992960" imgH="685800" progId="Package">
                  <p:embed/>
                  <p:pic>
                    <p:nvPicPr>
                      <p:cNvPr id="0" name="Inhaltsplatzhalter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1560" y="3933056"/>
                        <a:ext cx="3347040" cy="115212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Nach unten gekrümmter Pfeil 6"/>
          <p:cNvSpPr/>
          <p:nvPr/>
        </p:nvSpPr>
        <p:spPr>
          <a:xfrm>
            <a:off x="2051720" y="1988840"/>
            <a:ext cx="4896544" cy="1800200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chemeClr val="tx1"/>
              </a:solidFill>
            </a:endParaRPr>
          </a:p>
        </p:txBody>
      </p:sp>
      <p:pic>
        <p:nvPicPr>
          <p:cNvPr id="6148" name="Picture 4" descr="Tablet clip art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588224" y="3861048"/>
            <a:ext cx="1359694" cy="1164538"/>
          </a:xfrm>
          <a:prstGeom prst="rect">
            <a:avLst/>
          </a:prstGeom>
          <a:noFill/>
        </p:spPr>
      </p:pic>
      <p:pic>
        <p:nvPicPr>
          <p:cNvPr id="6150" name="Picture 6" descr="https://lh3.ggpht.com/NmjgR9VR3EbWhfOLDTdM9Oy5XIBTyZ90nyZ4RSCwV7--iRbZXrCxezxA97DS0HSY-tem=w300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148064" y="3861048"/>
            <a:ext cx="1201316" cy="120131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11560" y="332656"/>
            <a:ext cx="5544616" cy="792088"/>
          </a:xfrm>
        </p:spPr>
        <p:txBody>
          <a:bodyPr>
            <a:normAutofit/>
          </a:bodyPr>
          <a:lstStyle/>
          <a:p>
            <a:pPr algn="l"/>
            <a:r>
              <a:rPr lang="de-DE" sz="3600" dirty="0" err="1" smtClean="0"/>
              <a:t>Tablets</a:t>
            </a:r>
            <a:r>
              <a:rPr lang="de-DE" sz="3600" dirty="0" smtClean="0"/>
              <a:t> im Deutschunterricht</a:t>
            </a:r>
            <a:endParaRPr lang="de-DE" sz="3600" dirty="0"/>
          </a:p>
        </p:txBody>
      </p:sp>
      <p:pic>
        <p:nvPicPr>
          <p:cNvPr id="4" name="Picture 2" descr="http://szene38.de/wp-content/uploads/2014/10/Logo_Raabeschul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84168" y="188640"/>
            <a:ext cx="2472209" cy="927078"/>
          </a:xfrm>
          <a:prstGeom prst="rect">
            <a:avLst/>
          </a:prstGeom>
          <a:noFill/>
        </p:spPr>
      </p:pic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5A8473-84A7-4794-8D5F-D5D01FD031EC}" type="slidenum">
              <a:rPr lang="de-DE" smtClean="0"/>
              <a:pPr/>
              <a:t>4</a:t>
            </a:fld>
            <a:endParaRPr lang="de-DE"/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53900" y="1600200"/>
            <a:ext cx="58362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feld 6"/>
          <p:cNvSpPr txBox="1"/>
          <p:nvPr/>
        </p:nvSpPr>
        <p:spPr>
          <a:xfrm>
            <a:off x="827584" y="1340768"/>
            <a:ext cx="45365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>
                <a:latin typeface="Arial" pitchFamily="34" charset="0"/>
                <a:cs typeface="Arial" pitchFamily="34" charset="0"/>
              </a:rPr>
              <a:t>Schülerergebnis: Bearbeiteter </a:t>
            </a:r>
            <a:r>
              <a:rPr lang="de-DE" dirty="0" err="1" smtClean="0">
                <a:latin typeface="Arial" pitchFamily="34" charset="0"/>
                <a:cs typeface="Arial" pitchFamily="34" charset="0"/>
              </a:rPr>
              <a:t>Screenshot</a:t>
            </a:r>
            <a:endParaRPr lang="de-DE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11560" y="332656"/>
            <a:ext cx="5544616" cy="792088"/>
          </a:xfrm>
        </p:spPr>
        <p:txBody>
          <a:bodyPr>
            <a:normAutofit/>
          </a:bodyPr>
          <a:lstStyle/>
          <a:p>
            <a:pPr algn="l"/>
            <a:r>
              <a:rPr lang="de-DE" sz="3600" dirty="0" err="1" smtClean="0"/>
              <a:t>Tablets</a:t>
            </a:r>
            <a:r>
              <a:rPr lang="de-DE" sz="3600" dirty="0" smtClean="0"/>
              <a:t> im Deutschunterricht</a:t>
            </a:r>
            <a:endParaRPr lang="de-DE" sz="3600" dirty="0"/>
          </a:p>
        </p:txBody>
      </p:sp>
      <p:pic>
        <p:nvPicPr>
          <p:cNvPr id="4" name="Picture 2" descr="http://szene38.de/wp-content/uploads/2014/10/Logo_Raabeschul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84168" y="188640"/>
            <a:ext cx="2472209" cy="927078"/>
          </a:xfrm>
          <a:prstGeom prst="rect">
            <a:avLst/>
          </a:prstGeom>
          <a:noFill/>
        </p:spPr>
      </p:pic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5A8473-84A7-4794-8D5F-D5D01FD031EC}" type="slidenum">
              <a:rPr lang="de-DE" smtClean="0"/>
              <a:pPr/>
              <a:t>5</a:t>
            </a:fld>
            <a:endParaRPr lang="de-DE"/>
          </a:p>
        </p:txBody>
      </p:sp>
      <p:pic>
        <p:nvPicPr>
          <p:cNvPr id="921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 l="25837" t="8587" r="40156" b="8681"/>
          <a:stretch>
            <a:fillRect/>
          </a:stretch>
        </p:blipFill>
        <p:spPr bwMode="auto">
          <a:xfrm>
            <a:off x="2389603" y="1052736"/>
            <a:ext cx="4054605" cy="554840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Pfeil nach unten 6"/>
          <p:cNvSpPr/>
          <p:nvPr/>
        </p:nvSpPr>
        <p:spPr>
          <a:xfrm rot="5400000">
            <a:off x="6660232" y="5229200"/>
            <a:ext cx="720080" cy="129614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11560" y="332656"/>
            <a:ext cx="5544616" cy="792088"/>
          </a:xfrm>
        </p:spPr>
        <p:txBody>
          <a:bodyPr>
            <a:normAutofit/>
          </a:bodyPr>
          <a:lstStyle/>
          <a:p>
            <a:pPr algn="l"/>
            <a:r>
              <a:rPr lang="de-DE" sz="3600" dirty="0" err="1" smtClean="0"/>
              <a:t>Tablets</a:t>
            </a:r>
            <a:r>
              <a:rPr lang="de-DE" sz="3600" dirty="0" smtClean="0"/>
              <a:t> im Deutschunterricht</a:t>
            </a:r>
            <a:endParaRPr lang="de-DE" sz="3600" dirty="0"/>
          </a:p>
        </p:txBody>
      </p:sp>
      <p:pic>
        <p:nvPicPr>
          <p:cNvPr id="4" name="Picture 2" descr="http://szene38.de/wp-content/uploads/2014/10/Logo_Raabeschul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84168" y="188640"/>
            <a:ext cx="2472209" cy="927078"/>
          </a:xfrm>
          <a:prstGeom prst="rect">
            <a:avLst/>
          </a:prstGeom>
          <a:noFill/>
        </p:spPr>
      </p:pic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5A8473-84A7-4794-8D5F-D5D01FD031EC}" type="slidenum">
              <a:rPr lang="de-DE" smtClean="0"/>
              <a:pPr/>
              <a:t>6</a:t>
            </a:fld>
            <a:endParaRPr lang="de-DE"/>
          </a:p>
        </p:txBody>
      </p:sp>
      <p:pic>
        <p:nvPicPr>
          <p:cNvPr id="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 l="22443" t="7000" r="20270" b="6201"/>
          <a:stretch>
            <a:fillRect/>
          </a:stretch>
        </p:blipFill>
        <p:spPr bwMode="auto">
          <a:xfrm>
            <a:off x="1547664" y="1124744"/>
            <a:ext cx="6192688" cy="52778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11560" y="332656"/>
            <a:ext cx="5544616" cy="792088"/>
          </a:xfrm>
        </p:spPr>
        <p:txBody>
          <a:bodyPr>
            <a:normAutofit/>
          </a:bodyPr>
          <a:lstStyle/>
          <a:p>
            <a:pPr algn="l"/>
            <a:r>
              <a:rPr lang="de-DE" sz="3600" dirty="0" err="1" smtClean="0"/>
              <a:t>Tablets</a:t>
            </a:r>
            <a:r>
              <a:rPr lang="de-DE" sz="3600" dirty="0" smtClean="0"/>
              <a:t> im Deutschunterricht</a:t>
            </a:r>
            <a:endParaRPr lang="de-DE" sz="3600" dirty="0"/>
          </a:p>
        </p:txBody>
      </p:sp>
      <p:pic>
        <p:nvPicPr>
          <p:cNvPr id="4" name="Picture 2" descr="http://szene38.de/wp-content/uploads/2014/10/Logo_Raabeschul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84168" y="188640"/>
            <a:ext cx="2472209" cy="927078"/>
          </a:xfrm>
          <a:prstGeom prst="rect">
            <a:avLst/>
          </a:prstGeom>
          <a:noFill/>
        </p:spPr>
      </p:pic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5A8473-84A7-4794-8D5F-D5D01FD031EC}" type="slidenum">
              <a:rPr lang="de-DE" smtClean="0"/>
              <a:pPr/>
              <a:t>7</a:t>
            </a:fld>
            <a:endParaRPr lang="de-DE"/>
          </a:p>
        </p:txBody>
      </p:sp>
      <p:pic>
        <p:nvPicPr>
          <p:cNvPr id="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 l="22050" t="7700" r="19676" b="4801"/>
          <a:stretch>
            <a:fillRect/>
          </a:stretch>
        </p:blipFill>
        <p:spPr bwMode="auto">
          <a:xfrm>
            <a:off x="1475656" y="1124744"/>
            <a:ext cx="6264696" cy="52911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11560" y="332656"/>
            <a:ext cx="5544616" cy="792088"/>
          </a:xfrm>
        </p:spPr>
        <p:txBody>
          <a:bodyPr>
            <a:normAutofit/>
          </a:bodyPr>
          <a:lstStyle/>
          <a:p>
            <a:pPr algn="l"/>
            <a:r>
              <a:rPr lang="de-DE" sz="3600" dirty="0" err="1" smtClean="0"/>
              <a:t>Tablets</a:t>
            </a:r>
            <a:r>
              <a:rPr lang="de-DE" sz="3600" dirty="0" smtClean="0"/>
              <a:t> im Deutschunterricht</a:t>
            </a:r>
            <a:endParaRPr lang="de-DE" sz="3600" dirty="0"/>
          </a:p>
        </p:txBody>
      </p:sp>
      <p:pic>
        <p:nvPicPr>
          <p:cNvPr id="4" name="Picture 2" descr="http://szene38.de/wp-content/uploads/2014/10/Logo_Raabeschul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84168" y="188640"/>
            <a:ext cx="2472209" cy="927078"/>
          </a:xfrm>
          <a:prstGeom prst="rect">
            <a:avLst/>
          </a:prstGeom>
          <a:noFill/>
        </p:spPr>
      </p:pic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5A8473-84A7-4794-8D5F-D5D01FD031EC}" type="slidenum">
              <a:rPr lang="de-DE" smtClean="0"/>
              <a:pPr/>
              <a:t>8</a:t>
            </a:fld>
            <a:endParaRPr lang="de-DE"/>
          </a:p>
        </p:txBody>
      </p:sp>
      <p:sp>
        <p:nvSpPr>
          <p:cNvPr id="6" name="Inhaltsplatzhalter 5"/>
          <p:cNvSpPr>
            <a:spLocks noGrp="1"/>
          </p:cNvSpPr>
          <p:nvPr>
            <p:ph idx="1"/>
          </p:nvPr>
        </p:nvSpPr>
        <p:spPr>
          <a:xfrm>
            <a:off x="755576" y="1600200"/>
            <a:ext cx="7931224" cy="45259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de-DE" sz="2400" b="1" dirty="0" smtClean="0">
                <a:latin typeface="Arial" pitchFamily="34" charset="0"/>
                <a:cs typeface="Arial" pitchFamily="34" charset="0"/>
              </a:rPr>
              <a:t>Online-Nachschlagewerke</a:t>
            </a:r>
            <a:r>
              <a:rPr lang="de-DE" sz="2400" dirty="0" smtClean="0">
                <a:latin typeface="Arial" pitchFamily="34" charset="0"/>
                <a:cs typeface="Arial" pitchFamily="34" charset="0"/>
              </a:rPr>
              <a:t>:</a:t>
            </a:r>
          </a:p>
          <a:p>
            <a:pPr>
              <a:buFont typeface="Wingdings" pitchFamily="2" charset="2"/>
              <a:buChar char="Ø"/>
            </a:pPr>
            <a:r>
              <a:rPr lang="de-DE" sz="2400" dirty="0" smtClean="0">
                <a:latin typeface="Arial" pitchFamily="34" charset="0"/>
                <a:cs typeface="Arial" pitchFamily="34" charset="0"/>
              </a:rPr>
              <a:t>http://www.canoo.net/ (Grammatik)</a:t>
            </a:r>
            <a:r>
              <a:rPr lang="de-DE" sz="2400" b="1" dirty="0" smtClean="0">
                <a:latin typeface="Arial" pitchFamily="34" charset="0"/>
                <a:cs typeface="Arial" pitchFamily="34" charset="0"/>
              </a:rPr>
              <a:t> </a:t>
            </a:r>
          </a:p>
          <a:p>
            <a:pPr>
              <a:buFont typeface="Wingdings" pitchFamily="2" charset="2"/>
              <a:buChar char="Ø"/>
            </a:pPr>
            <a:r>
              <a:rPr lang="de-DE" sz="2400" dirty="0" smtClean="0">
                <a:latin typeface="Arial" pitchFamily="34" charset="0"/>
                <a:cs typeface="Arial" pitchFamily="34" charset="0"/>
              </a:rPr>
              <a:t>www.duden.de (Orthografie/ Zeichensetzung)</a:t>
            </a:r>
          </a:p>
          <a:p>
            <a:pPr>
              <a:buFont typeface="Wingdings" pitchFamily="2" charset="2"/>
              <a:buChar char="Ø"/>
            </a:pPr>
            <a:r>
              <a:rPr lang="de-DE" sz="2400" dirty="0" smtClean="0">
                <a:latin typeface="Arial" pitchFamily="34" charset="0"/>
                <a:cs typeface="Arial" pitchFamily="34" charset="0"/>
              </a:rPr>
              <a:t>www.openthesaurus.de (Synonyme)</a:t>
            </a:r>
          </a:p>
          <a:p>
            <a:pPr>
              <a:buNone/>
            </a:pPr>
            <a:endParaRPr lang="de-DE" sz="2400" b="1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r>
              <a:rPr lang="de-DE" sz="2400" b="1" dirty="0" smtClean="0">
                <a:latin typeface="Arial" pitchFamily="34" charset="0"/>
                <a:cs typeface="Arial" pitchFamily="34" charset="0"/>
              </a:rPr>
              <a:t>Online-Wörterbücher in verschiedenen Sprachen:</a:t>
            </a:r>
          </a:p>
          <a:p>
            <a:pPr>
              <a:buFont typeface="Wingdings" pitchFamily="2" charset="2"/>
              <a:buChar char="Ø"/>
            </a:pPr>
            <a:r>
              <a:rPr lang="de-DE" sz="2400" dirty="0" smtClean="0">
                <a:latin typeface="Arial" pitchFamily="34" charset="0"/>
                <a:cs typeface="Arial" pitchFamily="34" charset="0"/>
              </a:rPr>
              <a:t>de.pons.com</a:t>
            </a:r>
          </a:p>
          <a:p>
            <a:pPr>
              <a:buFont typeface="Wingdings" pitchFamily="2" charset="2"/>
              <a:buChar char="Ø"/>
            </a:pPr>
            <a:r>
              <a:rPr lang="de-DE" sz="2400" dirty="0" smtClean="0">
                <a:latin typeface="Arial" pitchFamily="34" charset="0"/>
                <a:cs typeface="Arial" pitchFamily="34" charset="0"/>
              </a:rPr>
              <a:t>translate.google.de</a:t>
            </a:r>
          </a:p>
          <a:p>
            <a:pPr>
              <a:buFont typeface="Wingdings" pitchFamily="2" charset="2"/>
              <a:buChar char="Ø"/>
            </a:pPr>
            <a:r>
              <a:rPr lang="de-DE" sz="2400" dirty="0" smtClean="0">
                <a:latin typeface="Arial" pitchFamily="34" charset="0"/>
                <a:cs typeface="Arial" pitchFamily="34" charset="0"/>
              </a:rPr>
              <a:t>www.langenscheidt.de</a:t>
            </a:r>
          </a:p>
          <a:p>
            <a:pPr>
              <a:buFont typeface="Wingdings" pitchFamily="2" charset="2"/>
              <a:buChar char="Ø"/>
            </a:pPr>
            <a:r>
              <a:rPr lang="de-DE" sz="2400" dirty="0" smtClean="0">
                <a:latin typeface="Arial" pitchFamily="34" charset="0"/>
                <a:cs typeface="Arial" pitchFamily="34" charset="0"/>
              </a:rPr>
              <a:t>www.leo.org</a:t>
            </a:r>
          </a:p>
          <a:p>
            <a:pPr>
              <a:buFont typeface="Wingdings" pitchFamily="2" charset="2"/>
              <a:buChar char="Ø"/>
            </a:pPr>
            <a:endParaRPr lang="de-DE" sz="24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91</Words>
  <Application>Microsoft Office PowerPoint</Application>
  <PresentationFormat>Bildschirmpräsentation (4:3)</PresentationFormat>
  <Paragraphs>28</Paragraphs>
  <Slides>8</Slides>
  <Notes>0</Notes>
  <HiddenSlides>0</HiddenSlides>
  <MMClips>0</MMClips>
  <ScaleCrop>false</ScaleCrop>
  <HeadingPairs>
    <vt:vector size="6" baseType="variant">
      <vt:variant>
        <vt:lpstr>Design</vt:lpstr>
      </vt:variant>
      <vt:variant>
        <vt:i4>1</vt:i4>
      </vt:variant>
      <vt:variant>
        <vt:lpstr>Eingebettete OLE-Server</vt:lpstr>
      </vt:variant>
      <vt:variant>
        <vt:i4>1</vt:i4>
      </vt:variant>
      <vt:variant>
        <vt:lpstr>Folientitel</vt:lpstr>
      </vt:variant>
      <vt:variant>
        <vt:i4>8</vt:i4>
      </vt:variant>
    </vt:vector>
  </HeadingPairs>
  <TitlesOfParts>
    <vt:vector size="10" baseType="lpstr">
      <vt:lpstr>Larissa-Design</vt:lpstr>
      <vt:lpstr>Objekt-Manager-Shellobjekt</vt:lpstr>
      <vt:lpstr>Beispiel aus dem Deutschunterricht</vt:lpstr>
      <vt:lpstr>Tablets im Deutschunterricht</vt:lpstr>
      <vt:lpstr>Tablets im Deutschunterricht</vt:lpstr>
      <vt:lpstr>Tablets im Deutschunterricht</vt:lpstr>
      <vt:lpstr>Tablets im Deutschunterricht</vt:lpstr>
      <vt:lpstr>Tablets im Deutschunterricht</vt:lpstr>
      <vt:lpstr>Tablets im Deutschunterricht</vt:lpstr>
      <vt:lpstr>Tablets im Deutschunterricht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Beispiel aus dem Deutschunterricht</dc:title>
  <dc:creator>Luise</dc:creator>
  <cp:lastModifiedBy>rolf maroske</cp:lastModifiedBy>
  <cp:revision>49</cp:revision>
  <dcterms:created xsi:type="dcterms:W3CDTF">2016-04-17T14:57:30Z</dcterms:created>
  <dcterms:modified xsi:type="dcterms:W3CDTF">2016-04-19T12:13:12Z</dcterms:modified>
</cp:coreProperties>
</file>